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0"/>
  </p:notesMasterIdLst>
  <p:sldIdLst>
    <p:sldId id="256" r:id="rId5"/>
    <p:sldId id="279" r:id="rId6"/>
    <p:sldId id="304" r:id="rId7"/>
    <p:sldId id="278" r:id="rId8"/>
    <p:sldId id="280" r:id="rId9"/>
    <p:sldId id="305" r:id="rId10"/>
    <p:sldId id="295" r:id="rId11"/>
    <p:sldId id="297" r:id="rId12"/>
    <p:sldId id="298" r:id="rId13"/>
    <p:sldId id="302" r:id="rId14"/>
    <p:sldId id="259" r:id="rId15"/>
    <p:sldId id="267" r:id="rId16"/>
    <p:sldId id="268" r:id="rId17"/>
    <p:sldId id="270" r:id="rId18"/>
    <p:sldId id="303" r:id="rId19"/>
    <p:sldId id="272" r:id="rId20"/>
    <p:sldId id="273" r:id="rId21"/>
    <p:sldId id="291" r:id="rId22"/>
    <p:sldId id="274" r:id="rId23"/>
    <p:sldId id="275" r:id="rId24"/>
    <p:sldId id="277" r:id="rId25"/>
    <p:sldId id="257" r:id="rId26"/>
    <p:sldId id="288" r:id="rId27"/>
    <p:sldId id="292" r:id="rId28"/>
    <p:sldId id="30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EC9416-41A5-18FC-0239-7519271D128A}" name="Sundararajah, Kirshanthan" initials="SK" userId="S::kirshanthans@vt.edu::9e67a4f7-320f-4d92-ab6b-7d79c3f4648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56082"/>
    <a:srgbClr val="D9D9D9"/>
    <a:srgbClr val="4EA72E"/>
    <a:srgbClr val="F8CECC"/>
    <a:srgbClr val="E85D56"/>
    <a:srgbClr val="D5E8D4"/>
    <a:srgbClr val="F68EE7"/>
    <a:srgbClr val="340432"/>
    <a:srgbClr val="350331"/>
    <a:srgbClr val="8A0E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8EE3F6-BFBC-49B2-98A7-0AE7807EAEF4}" v="32" dt="2026-10-19T00:08:00.0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82" autoAdjust="0"/>
  </p:normalViewPr>
  <p:slideViewPr>
    <p:cSldViewPr snapToGrid="0">
      <p:cViewPr varScale="1">
        <p:scale>
          <a:sx n="86" d="100"/>
          <a:sy n="86" d="100"/>
        </p:scale>
        <p:origin x="1518" y="84"/>
      </p:cViewPr>
      <p:guideLst/>
    </p:cSldViewPr>
  </p:slideViewPr>
  <p:notesTextViewPr>
    <p:cViewPr>
      <p:scale>
        <a:sx n="3" d="2"/>
        <a:sy n="3" d="2"/>
      </p:scale>
      <p:origin x="0" y="-432"/>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ndararajah, Kirshanthan" userId="S::kirshanthans@vt.edu::9e67a4f7-320f-4d92-ab6b-7d79c3f4648f" providerId="AD" clId="Web-{933EA220-4372-9624-0DC0-C4EDCAE45590}"/>
    <pc:docChg chg="modSld">
      <pc:chgData name="Sundararajah, Kirshanthan" userId="S::kirshanthans@vt.edu::9e67a4f7-320f-4d92-ab6b-7d79c3f4648f" providerId="AD" clId="Web-{933EA220-4372-9624-0DC0-C4EDCAE45590}" dt="2026-10-14T14:53:43.467" v="14"/>
      <pc:docMkLst>
        <pc:docMk/>
      </pc:docMkLst>
      <pc:sldChg chg="addSp delSp modSp addAnim delAnim modAnim">
        <pc:chgData name="Sundararajah, Kirshanthan" userId="S::kirshanthans@vt.edu::9e67a4f7-320f-4d92-ab6b-7d79c3f4648f" providerId="AD" clId="Web-{933EA220-4372-9624-0DC0-C4EDCAE45590}" dt="2026-10-14T14:53:43.467" v="14"/>
        <pc:sldMkLst>
          <pc:docMk/>
          <pc:sldMk cId="362928439" sldId="278"/>
        </pc:sldMkLst>
      </pc:sldChg>
    </pc:docChg>
  </pc:docChgLst>
  <pc:docChgLst>
    <pc:chgData name="Kabilan, Mahathevan" userId="151eaff7-0a80-4af8-8e94-cc9bd756f7d8" providerId="ADAL" clId="{1664A380-24D2-46A5-A236-7B331289721B}"/>
    <pc:docChg chg="undo redo custSel addSld delSld modSld">
      <pc:chgData name="Kabilan, Mahathevan" userId="151eaff7-0a80-4af8-8e94-cc9bd756f7d8" providerId="ADAL" clId="{1664A380-24D2-46A5-A236-7B331289721B}" dt="2026-10-19T00:39:42.054" v="19394" actId="20577"/>
      <pc:docMkLst>
        <pc:docMk/>
      </pc:docMkLst>
      <pc:sldChg chg="modSp mod">
        <pc:chgData name="Kabilan, Mahathevan" userId="151eaff7-0a80-4af8-8e94-cc9bd756f7d8" providerId="ADAL" clId="{1664A380-24D2-46A5-A236-7B331289721B}" dt="2026-10-13T15:03:41.733" v="16866" actId="207"/>
        <pc:sldMkLst>
          <pc:docMk/>
          <pc:sldMk cId="2690359928" sldId="256"/>
        </pc:sldMkLst>
        <pc:spChg chg="mod">
          <ac:chgData name="Kabilan, Mahathevan" userId="151eaff7-0a80-4af8-8e94-cc9bd756f7d8" providerId="ADAL" clId="{1664A380-24D2-46A5-A236-7B331289721B}" dt="2026-10-13T15:03:41.733" v="16866" actId="207"/>
          <ac:spMkLst>
            <pc:docMk/>
            <pc:sldMk cId="2690359928" sldId="256"/>
            <ac:spMk id="3" creationId="{CBB9E343-4E07-CDD4-31B6-3D269AA1E725}"/>
          </ac:spMkLst>
        </pc:spChg>
        <pc:spChg chg="mod">
          <ac:chgData name="Kabilan, Mahathevan" userId="151eaff7-0a80-4af8-8e94-cc9bd756f7d8" providerId="ADAL" clId="{1664A380-24D2-46A5-A236-7B331289721B}" dt="2026-10-10T02:45:07.388" v="15752" actId="1035"/>
          <ac:spMkLst>
            <pc:docMk/>
            <pc:sldMk cId="2690359928" sldId="256"/>
            <ac:spMk id="4" creationId="{521374C5-0001-38E5-2C46-C06DA2B0FC10}"/>
          </ac:spMkLst>
        </pc:spChg>
        <pc:spChg chg="mod">
          <ac:chgData name="Kabilan, Mahathevan" userId="151eaff7-0a80-4af8-8e94-cc9bd756f7d8" providerId="ADAL" clId="{1664A380-24D2-46A5-A236-7B331289721B}" dt="2026-10-10T02:44:28.945" v="15701" actId="1035"/>
          <ac:spMkLst>
            <pc:docMk/>
            <pc:sldMk cId="2690359928" sldId="256"/>
            <ac:spMk id="9" creationId="{F575096B-16CB-3FAE-293B-F85D93924E51}"/>
          </ac:spMkLst>
        </pc:spChg>
        <pc:picChg chg="mod">
          <ac:chgData name="Kabilan, Mahathevan" userId="151eaff7-0a80-4af8-8e94-cc9bd756f7d8" providerId="ADAL" clId="{1664A380-24D2-46A5-A236-7B331289721B}" dt="2026-10-10T02:45:33.008" v="15762" actId="1037"/>
          <ac:picMkLst>
            <pc:docMk/>
            <pc:sldMk cId="2690359928" sldId="256"/>
            <ac:picMk id="7" creationId="{F0056C6D-7AB0-B26B-D677-1E6660172C11}"/>
          </ac:picMkLst>
        </pc:picChg>
      </pc:sldChg>
      <pc:sldChg chg="modSp mod modNotesTx">
        <pc:chgData name="Kabilan, Mahathevan" userId="151eaff7-0a80-4af8-8e94-cc9bd756f7d8" providerId="ADAL" clId="{1664A380-24D2-46A5-A236-7B331289721B}" dt="2026-10-14T11:11:09.407" v="17678" actId="20577"/>
        <pc:sldMkLst>
          <pc:docMk/>
          <pc:sldMk cId="1474804048" sldId="259"/>
        </pc:sldMkLst>
        <pc:spChg chg="mod">
          <ac:chgData name="Kabilan, Mahathevan" userId="151eaff7-0a80-4af8-8e94-cc9bd756f7d8" providerId="ADAL" clId="{1664A380-24D2-46A5-A236-7B331289721B}" dt="2026-10-14T11:11:09.407" v="17678" actId="20577"/>
          <ac:spMkLst>
            <pc:docMk/>
            <pc:sldMk cId="1474804048" sldId="259"/>
            <ac:spMk id="5" creationId="{87D22BAB-6209-6E76-2A31-8E52E7B89139}"/>
          </ac:spMkLst>
        </pc:spChg>
      </pc:sldChg>
      <pc:sldChg chg="addSp delSp modSp mod addAnim delAnim modAnim modNotesTx">
        <pc:chgData name="Kabilan, Mahathevan" userId="151eaff7-0a80-4af8-8e94-cc9bd756f7d8" providerId="ADAL" clId="{1664A380-24D2-46A5-A236-7B331289721B}" dt="2026-10-14T11:11:14.326" v="17680" actId="20577"/>
        <pc:sldMkLst>
          <pc:docMk/>
          <pc:sldMk cId="2888292600" sldId="267"/>
        </pc:sldMkLst>
        <pc:spChg chg="mod">
          <ac:chgData name="Kabilan, Mahathevan" userId="151eaff7-0a80-4af8-8e94-cc9bd756f7d8" providerId="ADAL" clId="{1664A380-24D2-46A5-A236-7B331289721B}" dt="2026-10-14T11:11:14.326" v="17680" actId="20577"/>
          <ac:spMkLst>
            <pc:docMk/>
            <pc:sldMk cId="2888292600" sldId="267"/>
            <ac:spMk id="5" creationId="{68FEBAD0-0E93-37C8-D567-542F28A74E18}"/>
          </ac:spMkLst>
        </pc:spChg>
        <pc:spChg chg="add mod">
          <ac:chgData name="Kabilan, Mahathevan" userId="151eaff7-0a80-4af8-8e94-cc9bd756f7d8" providerId="ADAL" clId="{1664A380-24D2-46A5-A236-7B331289721B}" dt="2026-10-03T16:51:19.262" v="9879" actId="14100"/>
          <ac:spMkLst>
            <pc:docMk/>
            <pc:sldMk cId="2888292600" sldId="267"/>
            <ac:spMk id="10" creationId="{A940E95D-693C-3137-B6B0-866CBDC242F9}"/>
          </ac:spMkLst>
        </pc:spChg>
        <pc:spChg chg="add mod">
          <ac:chgData name="Kabilan, Mahathevan" userId="151eaff7-0a80-4af8-8e94-cc9bd756f7d8" providerId="ADAL" clId="{1664A380-24D2-46A5-A236-7B331289721B}" dt="2026-10-03T16:51:54.905" v="9905" actId="14100"/>
          <ac:spMkLst>
            <pc:docMk/>
            <pc:sldMk cId="2888292600" sldId="267"/>
            <ac:spMk id="13" creationId="{CC1D74AC-3B0D-82AB-8979-410539C43CC8}"/>
          </ac:spMkLst>
        </pc:spChg>
        <pc:spChg chg="add mod">
          <ac:chgData name="Kabilan, Mahathevan" userId="151eaff7-0a80-4af8-8e94-cc9bd756f7d8" providerId="ADAL" clId="{1664A380-24D2-46A5-A236-7B331289721B}" dt="2026-10-09T12:46:01.057" v="14461" actId="1076"/>
          <ac:spMkLst>
            <pc:docMk/>
            <pc:sldMk cId="2888292600" sldId="267"/>
            <ac:spMk id="17" creationId="{D156233B-7529-8A3A-38FF-DAA692FD3F1F}"/>
          </ac:spMkLst>
        </pc:spChg>
        <pc:spChg chg="add mod">
          <ac:chgData name="Kabilan, Mahathevan" userId="151eaff7-0a80-4af8-8e94-cc9bd756f7d8" providerId="ADAL" clId="{1664A380-24D2-46A5-A236-7B331289721B}" dt="2026-10-09T12:46:08.714" v="14464" actId="1076"/>
          <ac:spMkLst>
            <pc:docMk/>
            <pc:sldMk cId="2888292600" sldId="267"/>
            <ac:spMk id="20" creationId="{DDC66E14-ECEB-722F-B899-EF33A129E38B}"/>
          </ac:spMkLst>
        </pc:spChg>
        <pc:graphicFrameChg chg="add mod modGraphic">
          <ac:chgData name="Kabilan, Mahathevan" userId="151eaff7-0a80-4af8-8e94-cc9bd756f7d8" providerId="ADAL" clId="{1664A380-24D2-46A5-A236-7B331289721B}" dt="2026-10-03T16:52:46.592" v="9911" actId="1076"/>
          <ac:graphicFrameMkLst>
            <pc:docMk/>
            <pc:sldMk cId="2888292600" sldId="267"/>
            <ac:graphicFrameMk id="9" creationId="{3AB05806-BF8D-C092-15E9-3DB565E9FB97}"/>
          </ac:graphicFrameMkLst>
        </pc:graphicFrameChg>
        <pc:graphicFrameChg chg="add mod modGraphic">
          <ac:chgData name="Kabilan, Mahathevan" userId="151eaff7-0a80-4af8-8e94-cc9bd756f7d8" providerId="ADAL" clId="{1664A380-24D2-46A5-A236-7B331289721B}" dt="2026-10-03T16:52:55.556" v="9912" actId="1076"/>
          <ac:graphicFrameMkLst>
            <pc:docMk/>
            <pc:sldMk cId="2888292600" sldId="267"/>
            <ac:graphicFrameMk id="11" creationId="{4CE51044-4445-A8B9-8499-4B9F3AC9854F}"/>
          </ac:graphicFrameMkLst>
        </pc:graphicFrameChg>
        <pc:graphicFrameChg chg="add mod modGraphic">
          <ac:chgData name="Kabilan, Mahathevan" userId="151eaff7-0a80-4af8-8e94-cc9bd756f7d8" providerId="ADAL" clId="{1664A380-24D2-46A5-A236-7B331289721B}" dt="2026-10-09T12:45:23.666" v="14457" actId="20577"/>
          <ac:graphicFrameMkLst>
            <pc:docMk/>
            <pc:sldMk cId="2888292600" sldId="267"/>
            <ac:graphicFrameMk id="12" creationId="{137E19C8-8AF7-BB54-6B7B-59F26A1C1D90}"/>
          </ac:graphicFrameMkLst>
        </pc:graphicFrameChg>
        <pc:graphicFrameChg chg="add mod modGraphic">
          <ac:chgData name="Kabilan, Mahathevan" userId="151eaff7-0a80-4af8-8e94-cc9bd756f7d8" providerId="ADAL" clId="{1664A380-24D2-46A5-A236-7B331289721B}" dt="2026-10-03T17:04:41.571" v="10043" actId="207"/>
          <ac:graphicFrameMkLst>
            <pc:docMk/>
            <pc:sldMk cId="2888292600" sldId="267"/>
            <ac:graphicFrameMk id="19" creationId="{A4EFEB4C-CE01-28C9-33E8-A337E393BB1D}"/>
          </ac:graphicFrameMkLst>
        </pc:graphicFrameChg>
        <pc:picChg chg="mod">
          <ac:chgData name="Kabilan, Mahathevan" userId="151eaff7-0a80-4af8-8e94-cc9bd756f7d8" providerId="ADAL" clId="{1664A380-24D2-46A5-A236-7B331289721B}" dt="2026-10-02T14:58:48.431" v="9070" actId="1076"/>
          <ac:picMkLst>
            <pc:docMk/>
            <pc:sldMk cId="2888292600" sldId="267"/>
            <ac:picMk id="3" creationId="{5795901C-54C2-D0A5-6744-6447FF13E53A}"/>
          </ac:picMkLst>
        </pc:picChg>
        <pc:cxnChg chg="add mod">
          <ac:chgData name="Kabilan, Mahathevan" userId="151eaff7-0a80-4af8-8e94-cc9bd756f7d8" providerId="ADAL" clId="{1664A380-24D2-46A5-A236-7B331289721B}" dt="2026-10-09T12:45:21.005" v="14455" actId="14100"/>
          <ac:cxnSpMkLst>
            <pc:docMk/>
            <pc:sldMk cId="2888292600" sldId="267"/>
            <ac:cxnSpMk id="14" creationId="{385B0380-FEEE-FA6D-963C-5F609B932ED3}"/>
          </ac:cxnSpMkLst>
        </pc:cxnChg>
        <pc:cxnChg chg="add mod ord">
          <ac:chgData name="Kabilan, Mahathevan" userId="151eaff7-0a80-4af8-8e94-cc9bd756f7d8" providerId="ADAL" clId="{1664A380-24D2-46A5-A236-7B331289721B}" dt="2026-10-03T17:08:37.649" v="10052" actId="167"/>
          <ac:cxnSpMkLst>
            <pc:docMk/>
            <pc:sldMk cId="2888292600" sldId="267"/>
            <ac:cxnSpMk id="21" creationId="{29707563-32CB-0CC0-E498-94D686703D53}"/>
          </ac:cxnSpMkLst>
        </pc:cxnChg>
        <pc:cxnChg chg="add mod ord">
          <ac:chgData name="Kabilan, Mahathevan" userId="151eaff7-0a80-4af8-8e94-cc9bd756f7d8" providerId="ADAL" clId="{1664A380-24D2-46A5-A236-7B331289721B}" dt="2026-10-03T17:08:40.299" v="10053" actId="167"/>
          <ac:cxnSpMkLst>
            <pc:docMk/>
            <pc:sldMk cId="2888292600" sldId="267"/>
            <ac:cxnSpMk id="22" creationId="{FAA69A32-2839-8E9F-95CD-0B66957CA2C8}"/>
          </ac:cxnSpMkLst>
        </pc:cxnChg>
      </pc:sldChg>
      <pc:sldChg chg="addSp delSp modSp mod addAnim delAnim modAnim modNotesTx">
        <pc:chgData name="Kabilan, Mahathevan" userId="151eaff7-0a80-4af8-8e94-cc9bd756f7d8" providerId="ADAL" clId="{1664A380-24D2-46A5-A236-7B331289721B}" dt="2026-10-14T15:35:29.411" v="17840" actId="113"/>
        <pc:sldMkLst>
          <pc:docMk/>
          <pc:sldMk cId="1142212172" sldId="268"/>
        </pc:sldMkLst>
        <pc:spChg chg="ord">
          <ac:chgData name="Kabilan, Mahathevan" userId="151eaff7-0a80-4af8-8e94-cc9bd756f7d8" providerId="ADAL" clId="{1664A380-24D2-46A5-A236-7B331289721B}" dt="2026-10-03T17:18:28.002" v="10135" actId="167"/>
          <ac:spMkLst>
            <pc:docMk/>
            <pc:sldMk cId="1142212172" sldId="268"/>
            <ac:spMk id="2" creationId="{391F32A4-57D8-4FA7-C45F-185904921ACD}"/>
          </ac:spMkLst>
        </pc:spChg>
        <pc:spChg chg="mod">
          <ac:chgData name="Kabilan, Mahathevan" userId="151eaff7-0a80-4af8-8e94-cc9bd756f7d8" providerId="ADAL" clId="{1664A380-24D2-46A5-A236-7B331289721B}" dt="2026-10-14T11:11:18.232" v="17682" actId="20577"/>
          <ac:spMkLst>
            <pc:docMk/>
            <pc:sldMk cId="1142212172" sldId="268"/>
            <ac:spMk id="5" creationId="{B3075672-02C6-3517-45B4-2450961C43F4}"/>
          </ac:spMkLst>
        </pc:spChg>
        <pc:graphicFrameChg chg="add mod modGraphic">
          <ac:chgData name="Kabilan, Mahathevan" userId="151eaff7-0a80-4af8-8e94-cc9bd756f7d8" providerId="ADAL" clId="{1664A380-24D2-46A5-A236-7B331289721B}" dt="2026-10-14T15:35:00.744" v="17824" actId="113"/>
          <ac:graphicFrameMkLst>
            <pc:docMk/>
            <pc:sldMk cId="1142212172" sldId="268"/>
            <ac:graphicFrameMk id="12" creationId="{6810D474-487A-7155-035E-CC210015B53F}"/>
          </ac:graphicFrameMkLst>
        </pc:graphicFrameChg>
        <pc:graphicFrameChg chg="add mod modGraphic">
          <ac:chgData name="Kabilan, Mahathevan" userId="151eaff7-0a80-4af8-8e94-cc9bd756f7d8" providerId="ADAL" clId="{1664A380-24D2-46A5-A236-7B331289721B}" dt="2026-10-14T15:35:03.306" v="17825" actId="113"/>
          <ac:graphicFrameMkLst>
            <pc:docMk/>
            <pc:sldMk cId="1142212172" sldId="268"/>
            <ac:graphicFrameMk id="14" creationId="{3FB3FD93-9923-0696-33FB-EBB862C77740}"/>
          </ac:graphicFrameMkLst>
        </pc:graphicFrameChg>
        <pc:graphicFrameChg chg="add mod modGraphic">
          <ac:chgData name="Kabilan, Mahathevan" userId="151eaff7-0a80-4af8-8e94-cc9bd756f7d8" providerId="ADAL" clId="{1664A380-24D2-46A5-A236-7B331289721B}" dt="2026-10-14T15:34:46.753" v="17820" actId="113"/>
          <ac:graphicFrameMkLst>
            <pc:docMk/>
            <pc:sldMk cId="1142212172" sldId="268"/>
            <ac:graphicFrameMk id="15" creationId="{421F07A1-EED4-13B3-C001-E96F49D011D9}"/>
          </ac:graphicFrameMkLst>
        </pc:graphicFrameChg>
        <pc:graphicFrameChg chg="add mod modGraphic">
          <ac:chgData name="Kabilan, Mahathevan" userId="151eaff7-0a80-4af8-8e94-cc9bd756f7d8" providerId="ADAL" clId="{1664A380-24D2-46A5-A236-7B331289721B}" dt="2026-10-14T15:34:51.074" v="17821" actId="113"/>
          <ac:graphicFrameMkLst>
            <pc:docMk/>
            <pc:sldMk cId="1142212172" sldId="268"/>
            <ac:graphicFrameMk id="16" creationId="{892DF6C4-9CF6-8552-EC7E-02290B730059}"/>
          </ac:graphicFrameMkLst>
        </pc:graphicFrameChg>
        <pc:graphicFrameChg chg="add mod modGraphic">
          <ac:chgData name="Kabilan, Mahathevan" userId="151eaff7-0a80-4af8-8e94-cc9bd756f7d8" providerId="ADAL" clId="{1664A380-24D2-46A5-A236-7B331289721B}" dt="2026-10-14T15:34:53.393" v="17822" actId="113"/>
          <ac:graphicFrameMkLst>
            <pc:docMk/>
            <pc:sldMk cId="1142212172" sldId="268"/>
            <ac:graphicFrameMk id="17" creationId="{A7FE1423-1661-B653-26D2-2860648D2178}"/>
          </ac:graphicFrameMkLst>
        </pc:graphicFrameChg>
        <pc:graphicFrameChg chg="add mod modGraphic">
          <ac:chgData name="Kabilan, Mahathevan" userId="151eaff7-0a80-4af8-8e94-cc9bd756f7d8" providerId="ADAL" clId="{1664A380-24D2-46A5-A236-7B331289721B}" dt="2026-10-14T15:34:55.325" v="17823" actId="113"/>
          <ac:graphicFrameMkLst>
            <pc:docMk/>
            <pc:sldMk cId="1142212172" sldId="268"/>
            <ac:graphicFrameMk id="18" creationId="{FB9B6AED-B39E-0293-72C0-95957244A742}"/>
          </ac:graphicFrameMkLst>
        </pc:graphicFrameChg>
        <pc:graphicFrameChg chg="add mod modGraphic">
          <ac:chgData name="Kabilan, Mahathevan" userId="151eaff7-0a80-4af8-8e94-cc9bd756f7d8" providerId="ADAL" clId="{1664A380-24D2-46A5-A236-7B331289721B}" dt="2026-10-14T15:35:06.120" v="17826" actId="113"/>
          <ac:graphicFrameMkLst>
            <pc:docMk/>
            <pc:sldMk cId="1142212172" sldId="268"/>
            <ac:graphicFrameMk id="19" creationId="{8D648265-71FB-35E3-3F3A-21CCC0F6EDB5}"/>
          </ac:graphicFrameMkLst>
        </pc:graphicFrameChg>
        <pc:graphicFrameChg chg="add mod modGraphic">
          <ac:chgData name="Kabilan, Mahathevan" userId="151eaff7-0a80-4af8-8e94-cc9bd756f7d8" providerId="ADAL" clId="{1664A380-24D2-46A5-A236-7B331289721B}" dt="2026-10-14T15:35:07.871" v="17827" actId="113"/>
          <ac:graphicFrameMkLst>
            <pc:docMk/>
            <pc:sldMk cId="1142212172" sldId="268"/>
            <ac:graphicFrameMk id="20" creationId="{DF169CDC-F025-3B6D-F146-3BFDAAFBDDE1}"/>
          </ac:graphicFrameMkLst>
        </pc:graphicFrameChg>
        <pc:graphicFrameChg chg="add mod modGraphic">
          <ac:chgData name="Kabilan, Mahathevan" userId="151eaff7-0a80-4af8-8e94-cc9bd756f7d8" providerId="ADAL" clId="{1664A380-24D2-46A5-A236-7B331289721B}" dt="2026-10-14T15:35:09.487" v="17828" actId="113"/>
          <ac:graphicFrameMkLst>
            <pc:docMk/>
            <pc:sldMk cId="1142212172" sldId="268"/>
            <ac:graphicFrameMk id="21" creationId="{1BD0CD01-1AB5-77C0-D412-1E2A7C6F8C74}"/>
          </ac:graphicFrameMkLst>
        </pc:graphicFrameChg>
        <pc:graphicFrameChg chg="add mod modGraphic">
          <ac:chgData name="Kabilan, Mahathevan" userId="151eaff7-0a80-4af8-8e94-cc9bd756f7d8" providerId="ADAL" clId="{1664A380-24D2-46A5-A236-7B331289721B}" dt="2026-10-14T15:35:10.901" v="17829" actId="113"/>
          <ac:graphicFrameMkLst>
            <pc:docMk/>
            <pc:sldMk cId="1142212172" sldId="268"/>
            <ac:graphicFrameMk id="22" creationId="{A74FFD49-D201-7ECF-31EC-798C0D4E6CD4}"/>
          </ac:graphicFrameMkLst>
        </pc:graphicFrameChg>
        <pc:graphicFrameChg chg="add mod modGraphic">
          <ac:chgData name="Kabilan, Mahathevan" userId="151eaff7-0a80-4af8-8e94-cc9bd756f7d8" providerId="ADAL" clId="{1664A380-24D2-46A5-A236-7B331289721B}" dt="2026-10-14T15:35:12.482" v="17830" actId="113"/>
          <ac:graphicFrameMkLst>
            <pc:docMk/>
            <pc:sldMk cId="1142212172" sldId="268"/>
            <ac:graphicFrameMk id="23" creationId="{6A1FDA12-ACDE-CA69-9D23-B5B3F6EB99B7}"/>
          </ac:graphicFrameMkLst>
        </pc:graphicFrameChg>
        <pc:graphicFrameChg chg="add mod modGraphic">
          <ac:chgData name="Kabilan, Mahathevan" userId="151eaff7-0a80-4af8-8e94-cc9bd756f7d8" providerId="ADAL" clId="{1664A380-24D2-46A5-A236-7B331289721B}" dt="2026-10-14T15:35:13.682" v="17831" actId="113"/>
          <ac:graphicFrameMkLst>
            <pc:docMk/>
            <pc:sldMk cId="1142212172" sldId="268"/>
            <ac:graphicFrameMk id="24" creationId="{2BDF2B58-B7A9-70B8-ECC1-4A6E0760FE58}"/>
          </ac:graphicFrameMkLst>
        </pc:graphicFrameChg>
        <pc:graphicFrameChg chg="add mod modGraphic">
          <ac:chgData name="Kabilan, Mahathevan" userId="151eaff7-0a80-4af8-8e94-cc9bd756f7d8" providerId="ADAL" clId="{1664A380-24D2-46A5-A236-7B331289721B}" dt="2026-10-14T15:35:14.879" v="17832" actId="113"/>
          <ac:graphicFrameMkLst>
            <pc:docMk/>
            <pc:sldMk cId="1142212172" sldId="268"/>
            <ac:graphicFrameMk id="25" creationId="{37551735-AD06-E7BF-4E01-5007804CFC69}"/>
          </ac:graphicFrameMkLst>
        </pc:graphicFrameChg>
        <pc:graphicFrameChg chg="add mod modGraphic">
          <ac:chgData name="Kabilan, Mahathevan" userId="151eaff7-0a80-4af8-8e94-cc9bd756f7d8" providerId="ADAL" clId="{1664A380-24D2-46A5-A236-7B331289721B}" dt="2026-10-14T15:35:16.063" v="17833" actId="113"/>
          <ac:graphicFrameMkLst>
            <pc:docMk/>
            <pc:sldMk cId="1142212172" sldId="268"/>
            <ac:graphicFrameMk id="26" creationId="{721E573F-63A7-0AB9-319F-B3C55F73A051}"/>
          </ac:graphicFrameMkLst>
        </pc:graphicFrameChg>
        <pc:graphicFrameChg chg="add mod modGraphic">
          <ac:chgData name="Kabilan, Mahathevan" userId="151eaff7-0a80-4af8-8e94-cc9bd756f7d8" providerId="ADAL" clId="{1664A380-24D2-46A5-A236-7B331289721B}" dt="2026-10-14T15:35:24.553" v="17835" actId="113"/>
          <ac:graphicFrameMkLst>
            <pc:docMk/>
            <pc:sldMk cId="1142212172" sldId="268"/>
            <ac:graphicFrameMk id="27" creationId="{ACD9ED60-A0A4-A12B-8A44-FAF3DA245B75}"/>
          </ac:graphicFrameMkLst>
        </pc:graphicFrameChg>
        <pc:graphicFrameChg chg="add mod modGraphic">
          <ac:chgData name="Kabilan, Mahathevan" userId="151eaff7-0a80-4af8-8e94-cc9bd756f7d8" providerId="ADAL" clId="{1664A380-24D2-46A5-A236-7B331289721B}" dt="2026-10-14T15:35:26.461" v="17837" actId="113"/>
          <ac:graphicFrameMkLst>
            <pc:docMk/>
            <pc:sldMk cId="1142212172" sldId="268"/>
            <ac:graphicFrameMk id="28" creationId="{7D97FF74-1C1E-7626-76BC-BC4AC6D2D0CE}"/>
          </ac:graphicFrameMkLst>
        </pc:graphicFrameChg>
        <pc:graphicFrameChg chg="add mod modGraphic">
          <ac:chgData name="Kabilan, Mahathevan" userId="151eaff7-0a80-4af8-8e94-cc9bd756f7d8" providerId="ADAL" clId="{1664A380-24D2-46A5-A236-7B331289721B}" dt="2026-10-14T15:35:27.820" v="17838" actId="113"/>
          <ac:graphicFrameMkLst>
            <pc:docMk/>
            <pc:sldMk cId="1142212172" sldId="268"/>
            <ac:graphicFrameMk id="29" creationId="{9387985C-1B78-A058-0E9A-CAA604F61C3C}"/>
          </ac:graphicFrameMkLst>
        </pc:graphicFrameChg>
        <pc:graphicFrameChg chg="add mod modGraphic">
          <ac:chgData name="Kabilan, Mahathevan" userId="151eaff7-0a80-4af8-8e94-cc9bd756f7d8" providerId="ADAL" clId="{1664A380-24D2-46A5-A236-7B331289721B}" dt="2026-10-14T15:35:29.411" v="17840" actId="113"/>
          <ac:graphicFrameMkLst>
            <pc:docMk/>
            <pc:sldMk cId="1142212172" sldId="268"/>
            <ac:graphicFrameMk id="30" creationId="{8ECF2477-6A57-E94C-0EFE-8998EC8EB0B4}"/>
          </ac:graphicFrameMkLst>
        </pc:graphicFrameChg>
        <pc:graphicFrameChg chg="add mod">
          <ac:chgData name="Kabilan, Mahathevan" userId="151eaff7-0a80-4af8-8e94-cc9bd756f7d8" providerId="ADAL" clId="{1664A380-24D2-46A5-A236-7B331289721B}" dt="2026-10-03T19:22:48.773" v="10273"/>
          <ac:graphicFrameMkLst>
            <pc:docMk/>
            <pc:sldMk cId="1142212172" sldId="268"/>
            <ac:graphicFrameMk id="33" creationId="{1CFE2641-02ED-384A-CD45-CFF8A8CCBFEC}"/>
          </ac:graphicFrameMkLst>
        </pc:graphicFrameChg>
        <pc:graphicFrameChg chg="add mod">
          <ac:chgData name="Kabilan, Mahathevan" userId="151eaff7-0a80-4af8-8e94-cc9bd756f7d8" providerId="ADAL" clId="{1664A380-24D2-46A5-A236-7B331289721B}" dt="2026-10-03T19:22:48.773" v="10273"/>
          <ac:graphicFrameMkLst>
            <pc:docMk/>
            <pc:sldMk cId="1142212172" sldId="268"/>
            <ac:graphicFrameMk id="34" creationId="{DFD6F61C-8353-8A32-E466-C3949A888694}"/>
          </ac:graphicFrameMkLst>
        </pc:graphicFrameChg>
        <pc:graphicFrameChg chg="add mod">
          <ac:chgData name="Kabilan, Mahathevan" userId="151eaff7-0a80-4af8-8e94-cc9bd756f7d8" providerId="ADAL" clId="{1664A380-24D2-46A5-A236-7B331289721B}" dt="2026-10-03T19:22:48.773" v="10273"/>
          <ac:graphicFrameMkLst>
            <pc:docMk/>
            <pc:sldMk cId="1142212172" sldId="268"/>
            <ac:graphicFrameMk id="35" creationId="{5B8FD127-08CC-99DD-054C-EF30055EA63C}"/>
          </ac:graphicFrameMkLst>
        </pc:graphicFrameChg>
        <pc:picChg chg="ord">
          <ac:chgData name="Kabilan, Mahathevan" userId="151eaff7-0a80-4af8-8e94-cc9bd756f7d8" providerId="ADAL" clId="{1664A380-24D2-46A5-A236-7B331289721B}" dt="2026-10-03T17:20:20.384" v="10155" actId="167"/>
          <ac:picMkLst>
            <pc:docMk/>
            <pc:sldMk cId="1142212172" sldId="268"/>
            <ac:picMk id="9" creationId="{D3493F7A-5C50-FE13-FEE3-D33635E91303}"/>
          </ac:picMkLst>
        </pc:picChg>
        <pc:picChg chg="add mod">
          <ac:chgData name="Kabilan, Mahathevan" userId="151eaff7-0a80-4af8-8e94-cc9bd756f7d8" providerId="ADAL" clId="{1664A380-24D2-46A5-A236-7B331289721B}" dt="2026-10-09T00:18:30.725" v="11217"/>
          <ac:picMkLst>
            <pc:docMk/>
            <pc:sldMk cId="1142212172" sldId="268"/>
            <ac:picMk id="13" creationId="{DA0B01A6-C660-A3C5-71EB-5B025E3B10C5}"/>
          </ac:picMkLst>
        </pc:picChg>
        <pc:cxnChg chg="add mod">
          <ac:chgData name="Kabilan, Mahathevan" userId="151eaff7-0a80-4af8-8e94-cc9bd756f7d8" providerId="ADAL" clId="{1664A380-24D2-46A5-A236-7B331289721B}" dt="2026-10-03T19:22:48.773" v="10273"/>
          <ac:cxnSpMkLst>
            <pc:docMk/>
            <pc:sldMk cId="1142212172" sldId="268"/>
            <ac:cxnSpMk id="31" creationId="{2D86C0DE-07DB-9FBF-50D0-0990232E0395}"/>
          </ac:cxnSpMkLst>
        </pc:cxnChg>
        <pc:cxnChg chg="add mod">
          <ac:chgData name="Kabilan, Mahathevan" userId="151eaff7-0a80-4af8-8e94-cc9bd756f7d8" providerId="ADAL" clId="{1664A380-24D2-46A5-A236-7B331289721B}" dt="2026-10-03T19:22:48.773" v="10273"/>
          <ac:cxnSpMkLst>
            <pc:docMk/>
            <pc:sldMk cId="1142212172" sldId="268"/>
            <ac:cxnSpMk id="32" creationId="{7A61D00C-9897-4E07-333C-52DE38B09889}"/>
          </ac:cxnSpMkLst>
        </pc:cxnChg>
      </pc:sldChg>
      <pc:sldChg chg="modSp mod modNotesTx">
        <pc:chgData name="Kabilan, Mahathevan" userId="151eaff7-0a80-4af8-8e94-cc9bd756f7d8" providerId="ADAL" clId="{1664A380-24D2-46A5-A236-7B331289721B}" dt="2026-10-14T11:11:22.339" v="17684" actId="20577"/>
        <pc:sldMkLst>
          <pc:docMk/>
          <pc:sldMk cId="1614248974" sldId="270"/>
        </pc:sldMkLst>
        <pc:spChg chg="mod">
          <ac:chgData name="Kabilan, Mahathevan" userId="151eaff7-0a80-4af8-8e94-cc9bd756f7d8" providerId="ADAL" clId="{1664A380-24D2-46A5-A236-7B331289721B}" dt="2026-10-14T11:11:22.339" v="17684" actId="20577"/>
          <ac:spMkLst>
            <pc:docMk/>
            <pc:sldMk cId="1614248974" sldId="270"/>
            <ac:spMk id="5" creationId="{8B670BB4-AC7F-343C-13F0-82445BE3DEEC}"/>
          </ac:spMkLst>
        </pc:spChg>
      </pc:sldChg>
      <pc:sldChg chg="addSp delSp modSp mod addAnim delAnim modAnim modNotesTx">
        <pc:chgData name="Kabilan, Mahathevan" userId="151eaff7-0a80-4af8-8e94-cc9bd756f7d8" providerId="ADAL" clId="{1664A380-24D2-46A5-A236-7B331289721B}" dt="2026-10-17T14:49:11.010" v="18840"/>
        <pc:sldMkLst>
          <pc:docMk/>
          <pc:sldMk cId="2530349296" sldId="272"/>
        </pc:sldMkLst>
        <pc:spChg chg="add mod topLvl">
          <ac:chgData name="Kabilan, Mahathevan" userId="151eaff7-0a80-4af8-8e94-cc9bd756f7d8" providerId="ADAL" clId="{1664A380-24D2-46A5-A236-7B331289721B}" dt="2026-10-14T15:04:21.692" v="17749" actId="165"/>
          <ac:spMkLst>
            <pc:docMk/>
            <pc:sldMk cId="2530349296" sldId="272"/>
            <ac:spMk id="4" creationId="{662A7BF2-6C22-EA0D-47E1-DB7B10584BC3}"/>
          </ac:spMkLst>
        </pc:spChg>
        <pc:spChg chg="mod">
          <ac:chgData name="Kabilan, Mahathevan" userId="151eaff7-0a80-4af8-8e94-cc9bd756f7d8" providerId="ADAL" clId="{1664A380-24D2-46A5-A236-7B331289721B}" dt="2026-10-14T11:11:30.600" v="17688" actId="20577"/>
          <ac:spMkLst>
            <pc:docMk/>
            <pc:sldMk cId="2530349296" sldId="272"/>
            <ac:spMk id="5" creationId="{0683B0EE-8F90-FE2E-1B9C-2A4263A1371A}"/>
          </ac:spMkLst>
        </pc:spChg>
        <pc:spChg chg="add mod">
          <ac:chgData name="Kabilan, Mahathevan" userId="151eaff7-0a80-4af8-8e94-cc9bd756f7d8" providerId="ADAL" clId="{1664A380-24D2-46A5-A236-7B331289721B}" dt="2026-10-17T14:46:48.284" v="18833" actId="14100"/>
          <ac:spMkLst>
            <pc:docMk/>
            <pc:sldMk cId="2530349296" sldId="272"/>
            <ac:spMk id="6" creationId="{443E2AF9-9AD3-00EA-DFBA-0421B1FC3791}"/>
          </ac:spMkLst>
        </pc:spChg>
        <pc:spChg chg="mod">
          <ac:chgData name="Kabilan, Mahathevan" userId="151eaff7-0a80-4af8-8e94-cc9bd756f7d8" providerId="ADAL" clId="{1664A380-24D2-46A5-A236-7B331289721B}" dt="2026-09-30T02:33:58.611" v="3509" actId="20577"/>
          <ac:spMkLst>
            <pc:docMk/>
            <pc:sldMk cId="2530349296" sldId="272"/>
            <ac:spMk id="33" creationId="{B5B3D6F6-D506-644E-ABCB-A1AE8D832301}"/>
          </ac:spMkLst>
        </pc:spChg>
        <pc:spChg chg="mod">
          <ac:chgData name="Kabilan, Mahathevan" userId="151eaff7-0a80-4af8-8e94-cc9bd756f7d8" providerId="ADAL" clId="{1664A380-24D2-46A5-A236-7B331289721B}" dt="2026-10-17T14:45:29.909" v="18815" actId="20577"/>
          <ac:spMkLst>
            <pc:docMk/>
            <pc:sldMk cId="2530349296" sldId="272"/>
            <ac:spMk id="42" creationId="{D3134FDA-9CFD-5726-15F9-1D8F8157A6CD}"/>
          </ac:spMkLst>
        </pc:spChg>
        <pc:picChg chg="add mod topLvl modCrop">
          <ac:chgData name="Kabilan, Mahathevan" userId="151eaff7-0a80-4af8-8e94-cc9bd756f7d8" providerId="ADAL" clId="{1664A380-24D2-46A5-A236-7B331289721B}" dt="2026-10-14T15:04:21.692" v="17749" actId="165"/>
          <ac:picMkLst>
            <pc:docMk/>
            <pc:sldMk cId="2530349296" sldId="272"/>
            <ac:picMk id="3" creationId="{6B2A6FC1-F133-6B46-FA4D-986CA37D7D29}"/>
          </ac:picMkLst>
        </pc:picChg>
        <pc:picChg chg="ord">
          <ac:chgData name="Kabilan, Mahathevan" userId="151eaff7-0a80-4af8-8e94-cc9bd756f7d8" providerId="ADAL" clId="{1664A380-24D2-46A5-A236-7B331289721B}" dt="2026-09-24T14:34:02.375" v="4" actId="167"/>
          <ac:picMkLst>
            <pc:docMk/>
            <pc:sldMk cId="2530349296" sldId="272"/>
            <ac:picMk id="35" creationId="{8C75A5E0-39A9-5884-2ECF-C095E0E372A5}"/>
          </ac:picMkLst>
        </pc:picChg>
        <pc:picChg chg="ord">
          <ac:chgData name="Kabilan, Mahathevan" userId="151eaff7-0a80-4af8-8e94-cc9bd756f7d8" providerId="ADAL" clId="{1664A380-24D2-46A5-A236-7B331289721B}" dt="2026-09-24T14:33:22.133" v="0" actId="167"/>
          <ac:picMkLst>
            <pc:docMk/>
            <pc:sldMk cId="2530349296" sldId="272"/>
            <ac:picMk id="38" creationId="{F5E44BB0-7643-2E1F-39F6-B67078FAE362}"/>
          </ac:picMkLst>
        </pc:picChg>
      </pc:sldChg>
      <pc:sldChg chg="addSp delSp modSp mod addAnim delAnim modAnim modNotesTx">
        <pc:chgData name="Kabilan, Mahathevan" userId="151eaff7-0a80-4af8-8e94-cc9bd756f7d8" providerId="ADAL" clId="{1664A380-24D2-46A5-A236-7B331289721B}" dt="2026-10-14T11:11:34.998" v="17690" actId="20577"/>
        <pc:sldMkLst>
          <pc:docMk/>
          <pc:sldMk cId="1737351474" sldId="273"/>
        </pc:sldMkLst>
        <pc:spChg chg="mod">
          <ac:chgData name="Kabilan, Mahathevan" userId="151eaff7-0a80-4af8-8e94-cc9bd756f7d8" providerId="ADAL" clId="{1664A380-24D2-46A5-A236-7B331289721B}" dt="2026-10-09T12:57:01.825" v="14900" actId="113"/>
          <ac:spMkLst>
            <pc:docMk/>
            <pc:sldMk cId="1737351474" sldId="273"/>
            <ac:spMk id="2" creationId="{25FB3702-C56C-13F8-E4F9-754F3C0F7BEB}"/>
          </ac:spMkLst>
        </pc:spChg>
        <pc:spChg chg="mod">
          <ac:chgData name="Kabilan, Mahathevan" userId="151eaff7-0a80-4af8-8e94-cc9bd756f7d8" providerId="ADAL" clId="{1664A380-24D2-46A5-A236-7B331289721B}" dt="2026-10-14T11:11:34.998" v="17690" actId="20577"/>
          <ac:spMkLst>
            <pc:docMk/>
            <pc:sldMk cId="1737351474" sldId="273"/>
            <ac:spMk id="5" creationId="{8C712F91-1662-B6B5-94CF-A33F0C438142}"/>
          </ac:spMkLst>
        </pc:spChg>
        <pc:spChg chg="mod">
          <ac:chgData name="Kabilan, Mahathevan" userId="151eaff7-0a80-4af8-8e94-cc9bd756f7d8" providerId="ADAL" clId="{1664A380-24D2-46A5-A236-7B331289721B}" dt="2026-09-24T19:59:37.434" v="130" actId="20577"/>
          <ac:spMkLst>
            <pc:docMk/>
            <pc:sldMk cId="1737351474" sldId="273"/>
            <ac:spMk id="10" creationId="{697CE9BE-AB23-7CDF-778E-30A6B85DCC30}"/>
          </ac:spMkLst>
        </pc:spChg>
        <pc:picChg chg="add mod">
          <ac:chgData name="Kabilan, Mahathevan" userId="151eaff7-0a80-4af8-8e94-cc9bd756f7d8" providerId="ADAL" clId="{1664A380-24D2-46A5-A236-7B331289721B}" dt="2026-09-24T19:56:13.445" v="123" actId="1038"/>
          <ac:picMkLst>
            <pc:docMk/>
            <pc:sldMk cId="1737351474" sldId="273"/>
            <ac:picMk id="7" creationId="{9303A790-BE0D-7BB7-C635-9A5E5758D441}"/>
          </ac:picMkLst>
        </pc:picChg>
      </pc:sldChg>
      <pc:sldChg chg="modSp mod modNotesTx">
        <pc:chgData name="Kabilan, Mahathevan" userId="151eaff7-0a80-4af8-8e94-cc9bd756f7d8" providerId="ADAL" clId="{1664A380-24D2-46A5-A236-7B331289721B}" dt="2026-10-19T00:07:15.487" v="18934" actId="20577"/>
        <pc:sldMkLst>
          <pc:docMk/>
          <pc:sldMk cId="4027868055" sldId="274"/>
        </pc:sldMkLst>
        <pc:spChg chg="mod">
          <ac:chgData name="Kabilan, Mahathevan" userId="151eaff7-0a80-4af8-8e94-cc9bd756f7d8" providerId="ADAL" clId="{1664A380-24D2-46A5-A236-7B331289721B}" dt="2026-10-14T11:11:44.695" v="17694" actId="20577"/>
          <ac:spMkLst>
            <pc:docMk/>
            <pc:sldMk cId="4027868055" sldId="274"/>
            <ac:spMk id="5" creationId="{CF813EE3-0ECE-81E8-A822-228AE30A8FA2}"/>
          </ac:spMkLst>
        </pc:spChg>
      </pc:sldChg>
      <pc:sldChg chg="addSp delSp modSp mod addAnim delAnim modAnim modNotesTx">
        <pc:chgData name="Kabilan, Mahathevan" userId="151eaff7-0a80-4af8-8e94-cc9bd756f7d8" providerId="ADAL" clId="{1664A380-24D2-46A5-A236-7B331289721B}" dt="2026-10-19T00:08:00.028" v="18980" actId="20577"/>
        <pc:sldMkLst>
          <pc:docMk/>
          <pc:sldMk cId="2542878223" sldId="275"/>
        </pc:sldMkLst>
        <pc:spChg chg="mod">
          <ac:chgData name="Kabilan, Mahathevan" userId="151eaff7-0a80-4af8-8e94-cc9bd756f7d8" providerId="ADAL" clId="{1664A380-24D2-46A5-A236-7B331289721B}" dt="2026-10-19T00:08:00.028" v="18980" actId="20577"/>
          <ac:spMkLst>
            <pc:docMk/>
            <pc:sldMk cId="2542878223" sldId="275"/>
            <ac:spMk id="2" creationId="{C471094F-417C-EFB9-97CF-FEAB58AB3C10}"/>
          </ac:spMkLst>
        </pc:spChg>
        <pc:spChg chg="add mod">
          <ac:chgData name="Kabilan, Mahathevan" userId="151eaff7-0a80-4af8-8e94-cc9bd756f7d8" providerId="ADAL" clId="{1664A380-24D2-46A5-A236-7B331289721B}" dt="2026-10-13T15:44:06.787" v="16955" actId="113"/>
          <ac:spMkLst>
            <pc:docMk/>
            <pc:sldMk cId="2542878223" sldId="275"/>
            <ac:spMk id="4" creationId="{9AEB67A8-E7D6-80E5-EE66-793AC6FBF9A8}"/>
          </ac:spMkLst>
        </pc:spChg>
        <pc:spChg chg="mod">
          <ac:chgData name="Kabilan, Mahathevan" userId="151eaff7-0a80-4af8-8e94-cc9bd756f7d8" providerId="ADAL" clId="{1664A380-24D2-46A5-A236-7B331289721B}" dt="2026-10-14T11:11:49.212" v="17698" actId="20577"/>
          <ac:spMkLst>
            <pc:docMk/>
            <pc:sldMk cId="2542878223" sldId="275"/>
            <ac:spMk id="5" creationId="{58FDD8F9-C387-FCB2-51CF-45B65617B882}"/>
          </ac:spMkLst>
        </pc:spChg>
        <pc:spChg chg="add mod">
          <ac:chgData name="Kabilan, Mahathevan" userId="151eaff7-0a80-4af8-8e94-cc9bd756f7d8" providerId="ADAL" clId="{1664A380-24D2-46A5-A236-7B331289721B}" dt="2026-10-13T15:44:11.334" v="16956" actId="113"/>
          <ac:spMkLst>
            <pc:docMk/>
            <pc:sldMk cId="2542878223" sldId="275"/>
            <ac:spMk id="9" creationId="{78EFC404-B7C0-7D46-91FB-9428427CB5D0}"/>
          </ac:spMkLst>
        </pc:spChg>
        <pc:spChg chg="add mod">
          <ac:chgData name="Kabilan, Mahathevan" userId="151eaff7-0a80-4af8-8e94-cc9bd756f7d8" providerId="ADAL" clId="{1664A380-24D2-46A5-A236-7B331289721B}" dt="2026-09-24T20:36:51.416" v="305" actId="1076"/>
          <ac:spMkLst>
            <pc:docMk/>
            <pc:sldMk cId="2542878223" sldId="275"/>
            <ac:spMk id="13" creationId="{FE77BB28-B81B-58ED-615B-D8910D0D4AFE}"/>
          </ac:spMkLst>
        </pc:spChg>
        <pc:spChg chg="add mod">
          <ac:chgData name="Kabilan, Mahathevan" userId="151eaff7-0a80-4af8-8e94-cc9bd756f7d8" providerId="ADAL" clId="{1664A380-24D2-46A5-A236-7B331289721B}" dt="2026-10-13T15:44:13.898" v="16957" actId="113"/>
          <ac:spMkLst>
            <pc:docMk/>
            <pc:sldMk cId="2542878223" sldId="275"/>
            <ac:spMk id="14" creationId="{DD2D3CD4-9C63-9B80-4BE4-BEC3EB09F4ED}"/>
          </ac:spMkLst>
        </pc:spChg>
        <pc:spChg chg="add mod">
          <ac:chgData name="Kabilan, Mahathevan" userId="151eaff7-0a80-4af8-8e94-cc9bd756f7d8" providerId="ADAL" clId="{1664A380-24D2-46A5-A236-7B331289721B}" dt="2026-09-24T20:37:06.888" v="314" actId="1076"/>
          <ac:spMkLst>
            <pc:docMk/>
            <pc:sldMk cId="2542878223" sldId="275"/>
            <ac:spMk id="15" creationId="{EA58E199-369B-9871-65A4-365B1620A5CE}"/>
          </ac:spMkLst>
        </pc:spChg>
        <pc:spChg chg="add mod">
          <ac:chgData name="Kabilan, Mahathevan" userId="151eaff7-0a80-4af8-8e94-cc9bd756f7d8" providerId="ADAL" clId="{1664A380-24D2-46A5-A236-7B331289721B}" dt="2026-09-24T20:37:27.761" v="326" actId="1076"/>
          <ac:spMkLst>
            <pc:docMk/>
            <pc:sldMk cId="2542878223" sldId="275"/>
            <ac:spMk id="17" creationId="{D9F470CE-47C1-A37C-B304-9E3D1CD537BC}"/>
          </ac:spMkLst>
        </pc:spChg>
        <pc:picChg chg="add mod">
          <ac:chgData name="Kabilan, Mahathevan" userId="151eaff7-0a80-4af8-8e94-cc9bd756f7d8" providerId="ADAL" clId="{1664A380-24D2-46A5-A236-7B331289721B}" dt="2026-09-24T20:21:49.137" v="270" actId="1036"/>
          <ac:picMkLst>
            <pc:docMk/>
            <pc:sldMk cId="2542878223" sldId="275"/>
            <ac:picMk id="6" creationId="{C0E7E222-2AF8-5588-4745-63824055B424}"/>
          </ac:picMkLst>
        </pc:picChg>
        <pc:picChg chg="add mod">
          <ac:chgData name="Kabilan, Mahathevan" userId="151eaff7-0a80-4af8-8e94-cc9bd756f7d8" providerId="ADAL" clId="{1664A380-24D2-46A5-A236-7B331289721B}" dt="2026-09-24T20:21:57.694" v="289" actId="1038"/>
          <ac:picMkLst>
            <pc:docMk/>
            <pc:sldMk cId="2542878223" sldId="275"/>
            <ac:picMk id="8" creationId="{1DC95752-0C73-0811-ECC7-F7DABD2E4E0E}"/>
          </ac:picMkLst>
        </pc:picChg>
        <pc:picChg chg="add mod">
          <ac:chgData name="Kabilan, Mahathevan" userId="151eaff7-0a80-4af8-8e94-cc9bd756f7d8" providerId="ADAL" clId="{1664A380-24D2-46A5-A236-7B331289721B}" dt="2026-09-24T20:21:54.220" v="281" actId="1036"/>
          <ac:picMkLst>
            <pc:docMk/>
            <pc:sldMk cId="2542878223" sldId="275"/>
            <ac:picMk id="12" creationId="{E2E93D06-9111-E91A-8B7C-A285D968502F}"/>
          </ac:picMkLst>
        </pc:picChg>
      </pc:sldChg>
      <pc:sldChg chg="addSp delSp modSp mod modTransition addAnim delAnim modAnim modNotesTx">
        <pc:chgData name="Kabilan, Mahathevan" userId="151eaff7-0a80-4af8-8e94-cc9bd756f7d8" providerId="ADAL" clId="{1664A380-24D2-46A5-A236-7B331289721B}" dt="2026-10-15T16:14:59.658" v="18396"/>
        <pc:sldMkLst>
          <pc:docMk/>
          <pc:sldMk cId="816178865" sldId="277"/>
        </pc:sldMkLst>
        <pc:spChg chg="mod">
          <ac:chgData name="Kabilan, Mahathevan" userId="151eaff7-0a80-4af8-8e94-cc9bd756f7d8" providerId="ADAL" clId="{1664A380-24D2-46A5-A236-7B331289721B}" dt="2026-10-14T11:11:53.537" v="17700" actId="20577"/>
          <ac:spMkLst>
            <pc:docMk/>
            <pc:sldMk cId="816178865" sldId="277"/>
            <ac:spMk id="5" creationId="{3957EDAD-53E0-9704-A080-CC799840F7BF}"/>
          </ac:spMkLst>
        </pc:spChg>
        <pc:spChg chg="mod">
          <ac:chgData name="Kabilan, Mahathevan" userId="151eaff7-0a80-4af8-8e94-cc9bd756f7d8" providerId="ADAL" clId="{1664A380-24D2-46A5-A236-7B331289721B}" dt="2026-10-14T16:40:08.088" v="18168" actId="164"/>
          <ac:spMkLst>
            <pc:docMk/>
            <pc:sldMk cId="816178865" sldId="277"/>
            <ac:spMk id="23" creationId="{CCF1F484-8DBD-1C06-F71F-383DDB2DD81E}"/>
          </ac:spMkLst>
        </pc:spChg>
        <pc:spChg chg="add mod">
          <ac:chgData name="Kabilan, Mahathevan" userId="151eaff7-0a80-4af8-8e94-cc9bd756f7d8" providerId="ADAL" clId="{1664A380-24D2-46A5-A236-7B331289721B}" dt="2026-10-14T16:40:08.088" v="18168" actId="164"/>
          <ac:spMkLst>
            <pc:docMk/>
            <pc:sldMk cId="816178865" sldId="277"/>
            <ac:spMk id="27" creationId="{CB29384F-9047-53B3-B867-0781842F71FC}"/>
          </ac:spMkLst>
        </pc:spChg>
        <pc:spChg chg="add mod">
          <ac:chgData name="Kabilan, Mahathevan" userId="151eaff7-0a80-4af8-8e94-cc9bd756f7d8" providerId="ADAL" clId="{1664A380-24D2-46A5-A236-7B331289721B}" dt="2026-10-14T16:40:08.088" v="18168" actId="164"/>
          <ac:spMkLst>
            <pc:docMk/>
            <pc:sldMk cId="816178865" sldId="277"/>
            <ac:spMk id="28" creationId="{3D84A410-E808-7AFF-FA55-37B42C9C1328}"/>
          </ac:spMkLst>
        </pc:spChg>
        <pc:spChg chg="add mod">
          <ac:chgData name="Kabilan, Mahathevan" userId="151eaff7-0a80-4af8-8e94-cc9bd756f7d8" providerId="ADAL" clId="{1664A380-24D2-46A5-A236-7B331289721B}" dt="2026-10-14T16:42:06.495" v="18260" actId="1035"/>
          <ac:spMkLst>
            <pc:docMk/>
            <pc:sldMk cId="816178865" sldId="277"/>
            <ac:spMk id="30" creationId="{9F5DD047-54CD-3938-2640-733D5F5CF338}"/>
          </ac:spMkLst>
        </pc:spChg>
        <pc:spChg chg="mod">
          <ac:chgData name="Kabilan, Mahathevan" userId="151eaff7-0a80-4af8-8e94-cc9bd756f7d8" providerId="ADAL" clId="{1664A380-24D2-46A5-A236-7B331289721B}" dt="2026-10-14T16:41:57.949" v="18244" actId="1036"/>
          <ac:spMkLst>
            <pc:docMk/>
            <pc:sldMk cId="816178865" sldId="277"/>
            <ac:spMk id="33" creationId="{4B2C4F51-8947-1021-5C6A-9C7DDA613305}"/>
          </ac:spMkLst>
        </pc:spChg>
        <pc:grpChg chg="add mod">
          <ac:chgData name="Kabilan, Mahathevan" userId="151eaff7-0a80-4af8-8e94-cc9bd756f7d8" providerId="ADAL" clId="{1664A380-24D2-46A5-A236-7B331289721B}" dt="2026-10-14T16:42:17.648" v="18264" actId="1036"/>
          <ac:grpSpMkLst>
            <pc:docMk/>
            <pc:sldMk cId="816178865" sldId="277"/>
            <ac:grpSpMk id="15" creationId="{B156EC09-F23D-935D-386D-EDFB7152D13A}"/>
          </ac:grpSpMkLst>
        </pc:grpChg>
        <pc:grpChg chg="add mod">
          <ac:chgData name="Kabilan, Mahathevan" userId="151eaff7-0a80-4af8-8e94-cc9bd756f7d8" providerId="ADAL" clId="{1664A380-24D2-46A5-A236-7B331289721B}" dt="2026-10-14T16:40:20.380" v="18202" actId="1037"/>
          <ac:grpSpMkLst>
            <pc:docMk/>
            <pc:sldMk cId="816178865" sldId="277"/>
            <ac:grpSpMk id="29" creationId="{1FB4BCE6-FF90-F46B-5B1C-8E5A6413481E}"/>
          </ac:grpSpMkLst>
        </pc:grpChg>
        <pc:picChg chg="mod">
          <ac:chgData name="Kabilan, Mahathevan" userId="151eaff7-0a80-4af8-8e94-cc9bd756f7d8" providerId="ADAL" clId="{1664A380-24D2-46A5-A236-7B331289721B}" dt="2026-10-14T16:21:10.602" v="17959" actId="1076"/>
          <ac:picMkLst>
            <pc:docMk/>
            <pc:sldMk cId="816178865" sldId="277"/>
            <ac:picMk id="3" creationId="{D32DCEB2-0B47-AEB5-DB21-60A265285B0B}"/>
          </ac:picMkLst>
        </pc:picChg>
        <pc:picChg chg="add mod">
          <ac:chgData name="Kabilan, Mahathevan" userId="151eaff7-0a80-4af8-8e94-cc9bd756f7d8" providerId="ADAL" clId="{1664A380-24D2-46A5-A236-7B331289721B}" dt="2026-10-14T16:10:41.963" v="17926" actId="164"/>
          <ac:picMkLst>
            <pc:docMk/>
            <pc:sldMk cId="816178865" sldId="277"/>
            <ac:picMk id="6" creationId="{0DBC2E31-8245-2FAC-A675-C5C5449C2D3C}"/>
          </ac:picMkLst>
        </pc:picChg>
        <pc:picChg chg="add mod">
          <ac:chgData name="Kabilan, Mahathevan" userId="151eaff7-0a80-4af8-8e94-cc9bd756f7d8" providerId="ADAL" clId="{1664A380-24D2-46A5-A236-7B331289721B}" dt="2026-10-14T16:10:41.963" v="17926" actId="164"/>
          <ac:picMkLst>
            <pc:docMk/>
            <pc:sldMk cId="816178865" sldId="277"/>
            <ac:picMk id="7" creationId="{60501F23-273F-2769-3E3F-4078AEC147BC}"/>
          </ac:picMkLst>
        </pc:picChg>
        <pc:picChg chg="mod">
          <ac:chgData name="Kabilan, Mahathevan" userId="151eaff7-0a80-4af8-8e94-cc9bd756f7d8" providerId="ADAL" clId="{1664A380-24D2-46A5-A236-7B331289721B}" dt="2026-10-14T16:49:54.366" v="18309" actId="1036"/>
          <ac:picMkLst>
            <pc:docMk/>
            <pc:sldMk cId="816178865" sldId="277"/>
            <ac:picMk id="8" creationId="{5DB6E8C8-492B-6920-B2CD-FF6DF998783F}"/>
          </ac:picMkLst>
        </pc:picChg>
        <pc:picChg chg="mod">
          <ac:chgData name="Kabilan, Mahathevan" userId="151eaff7-0a80-4af8-8e94-cc9bd756f7d8" providerId="ADAL" clId="{1664A380-24D2-46A5-A236-7B331289721B}" dt="2026-10-14T16:20:51.932" v="17956" actId="14100"/>
          <ac:picMkLst>
            <pc:docMk/>
            <pc:sldMk cId="816178865" sldId="277"/>
            <ac:picMk id="9" creationId="{1923EF43-2907-919B-6343-DDAE9F5D5F76}"/>
          </ac:picMkLst>
        </pc:picChg>
        <pc:picChg chg="mod">
          <ac:chgData name="Kabilan, Mahathevan" userId="151eaff7-0a80-4af8-8e94-cc9bd756f7d8" providerId="ADAL" clId="{1664A380-24D2-46A5-A236-7B331289721B}" dt="2026-10-14T16:49:54.366" v="18309" actId="1036"/>
          <ac:picMkLst>
            <pc:docMk/>
            <pc:sldMk cId="816178865" sldId="277"/>
            <ac:picMk id="10" creationId="{96DF3AE8-4510-2A04-B46A-3F1423B9E892}"/>
          </ac:picMkLst>
        </pc:picChg>
        <pc:picChg chg="add mod">
          <ac:chgData name="Kabilan, Mahathevan" userId="151eaff7-0a80-4af8-8e94-cc9bd756f7d8" providerId="ADAL" clId="{1664A380-24D2-46A5-A236-7B331289721B}" dt="2026-10-14T16:10:41.963" v="17926" actId="164"/>
          <ac:picMkLst>
            <pc:docMk/>
            <pc:sldMk cId="816178865" sldId="277"/>
            <ac:picMk id="13" creationId="{3EF60126-0A76-88BC-4E17-9C40E9D1DD5E}"/>
          </ac:picMkLst>
        </pc:picChg>
        <pc:picChg chg="add mod">
          <ac:chgData name="Kabilan, Mahathevan" userId="151eaff7-0a80-4af8-8e94-cc9bd756f7d8" providerId="ADAL" clId="{1664A380-24D2-46A5-A236-7B331289721B}" dt="2026-10-14T16:20:43.328" v="17955" actId="1076"/>
          <ac:picMkLst>
            <pc:docMk/>
            <pc:sldMk cId="816178865" sldId="277"/>
            <ac:picMk id="16" creationId="{80872D46-BFE2-2944-486A-876EE00DA2A5}"/>
          </ac:picMkLst>
        </pc:picChg>
        <pc:picChg chg="add mod">
          <ac:chgData name="Kabilan, Mahathevan" userId="151eaff7-0a80-4af8-8e94-cc9bd756f7d8" providerId="ADAL" clId="{1664A380-24D2-46A5-A236-7B331289721B}" dt="2026-10-14T16:40:08.088" v="18168" actId="164"/>
          <ac:picMkLst>
            <pc:docMk/>
            <pc:sldMk cId="816178865" sldId="277"/>
            <ac:picMk id="19" creationId="{57B1CC77-7DBB-5EEA-2E1A-DF2BCF6E0817}"/>
          </ac:picMkLst>
        </pc:picChg>
        <pc:picChg chg="add mod">
          <ac:chgData name="Kabilan, Mahathevan" userId="151eaff7-0a80-4af8-8e94-cc9bd756f7d8" providerId="ADAL" clId="{1664A380-24D2-46A5-A236-7B331289721B}" dt="2026-10-14T16:40:08.088" v="18168" actId="164"/>
          <ac:picMkLst>
            <pc:docMk/>
            <pc:sldMk cId="816178865" sldId="277"/>
            <ac:picMk id="22" creationId="{ED04EA72-34CB-CF3F-E813-76A0F0E503D9}"/>
          </ac:picMkLst>
        </pc:picChg>
        <pc:picChg chg="add mod">
          <ac:chgData name="Kabilan, Mahathevan" userId="151eaff7-0a80-4af8-8e94-cc9bd756f7d8" providerId="ADAL" clId="{1664A380-24D2-46A5-A236-7B331289721B}" dt="2026-10-14T16:40:08.088" v="18168" actId="164"/>
          <ac:picMkLst>
            <pc:docMk/>
            <pc:sldMk cId="816178865" sldId="277"/>
            <ac:picMk id="26" creationId="{7F0D8D81-1CB6-7B56-8593-5C55EC1F9903}"/>
          </ac:picMkLst>
        </pc:picChg>
      </pc:sldChg>
      <pc:sldChg chg="addSp delSp modSp mod addAnim delAnim modAnim modNotesTx">
        <pc:chgData name="Kabilan, Mahathevan" userId="151eaff7-0a80-4af8-8e94-cc9bd756f7d8" providerId="ADAL" clId="{1664A380-24D2-46A5-A236-7B331289721B}" dt="2026-10-17T14:29:27.693" v="18777" actId="20577"/>
        <pc:sldMkLst>
          <pc:docMk/>
          <pc:sldMk cId="362928439" sldId="278"/>
        </pc:sldMkLst>
        <pc:spChg chg="mod">
          <ac:chgData name="Kabilan, Mahathevan" userId="151eaff7-0a80-4af8-8e94-cc9bd756f7d8" providerId="ADAL" clId="{1664A380-24D2-46A5-A236-7B331289721B}" dt="2026-10-14T16:12:14.809" v="17929" actId="2711"/>
          <ac:spMkLst>
            <pc:docMk/>
            <pc:sldMk cId="362928439" sldId="278"/>
            <ac:spMk id="2" creationId="{DEF4D89C-2AB4-B617-0391-BEAA8DD7BE31}"/>
          </ac:spMkLst>
        </pc:spChg>
        <pc:spChg chg="mod">
          <ac:chgData name="Kabilan, Mahathevan" userId="151eaff7-0a80-4af8-8e94-cc9bd756f7d8" providerId="ADAL" clId="{1664A380-24D2-46A5-A236-7B331289721B}" dt="2026-10-14T11:10:29.494" v="17663" actId="20577"/>
          <ac:spMkLst>
            <pc:docMk/>
            <pc:sldMk cId="362928439" sldId="278"/>
            <ac:spMk id="5" creationId="{BB228BFD-A81F-3235-B03A-6F59330F8412}"/>
          </ac:spMkLst>
        </pc:spChg>
        <pc:spChg chg="add mod ord">
          <ac:chgData name="Kabilan, Mahathevan" userId="151eaff7-0a80-4af8-8e94-cc9bd756f7d8" providerId="ADAL" clId="{1664A380-24D2-46A5-A236-7B331289721B}" dt="2026-09-29T23:19:43.045" v="865" actId="1038"/>
          <ac:spMkLst>
            <pc:docMk/>
            <pc:sldMk cId="362928439" sldId="278"/>
            <ac:spMk id="18" creationId="{25CD1B48-2F6E-2EBD-8047-89157CEDCCA9}"/>
          </ac:spMkLst>
        </pc:spChg>
        <pc:spChg chg="add mod">
          <ac:chgData name="Kabilan, Mahathevan" userId="151eaff7-0a80-4af8-8e94-cc9bd756f7d8" providerId="ADAL" clId="{1664A380-24D2-46A5-A236-7B331289721B}" dt="2026-10-03T17:54:04.676" v="10201"/>
          <ac:spMkLst>
            <pc:docMk/>
            <pc:sldMk cId="362928439" sldId="278"/>
            <ac:spMk id="24" creationId="{3B6596D5-C5F0-88B2-4E36-F4328EC872D2}"/>
          </ac:spMkLst>
        </pc:spChg>
        <pc:spChg chg="mod">
          <ac:chgData name="Kabilan, Mahathevan" userId="151eaff7-0a80-4af8-8e94-cc9bd756f7d8" providerId="ADAL" clId="{1664A380-24D2-46A5-A236-7B331289721B}" dt="2026-10-17T14:29:19.599" v="18771" actId="20577"/>
          <ac:spMkLst>
            <pc:docMk/>
            <pc:sldMk cId="362928439" sldId="278"/>
            <ac:spMk id="25" creationId="{734D9824-D040-6906-2871-4A44E31146F7}"/>
          </ac:spMkLst>
        </pc:spChg>
        <pc:spChg chg="mod">
          <ac:chgData name="Kabilan, Mahathevan" userId="151eaff7-0a80-4af8-8e94-cc9bd756f7d8" providerId="ADAL" clId="{1664A380-24D2-46A5-A236-7B331289721B}" dt="2026-10-17T14:29:27.693" v="18777" actId="20577"/>
          <ac:spMkLst>
            <pc:docMk/>
            <pc:sldMk cId="362928439" sldId="278"/>
            <ac:spMk id="26" creationId="{1039F30D-F8F5-31D5-2FAD-61B79E2B90EC}"/>
          </ac:spMkLst>
        </pc:spChg>
        <pc:spChg chg="add mod">
          <ac:chgData name="Kabilan, Mahathevan" userId="151eaff7-0a80-4af8-8e94-cc9bd756f7d8" providerId="ADAL" clId="{1664A380-24D2-46A5-A236-7B331289721B}" dt="2026-10-14T14:58:40.542" v="17721" actId="1076"/>
          <ac:spMkLst>
            <pc:docMk/>
            <pc:sldMk cId="362928439" sldId="278"/>
            <ac:spMk id="33" creationId="{C92CDDF4-16A0-FE6A-93B5-E91D594BC7F6}"/>
          </ac:spMkLst>
        </pc:spChg>
        <pc:spChg chg="mod">
          <ac:chgData name="Kabilan, Mahathevan" userId="151eaff7-0a80-4af8-8e94-cc9bd756f7d8" providerId="ADAL" clId="{1664A380-24D2-46A5-A236-7B331289721B}" dt="2026-10-15T16:03:55.375" v="18331"/>
          <ac:spMkLst>
            <pc:docMk/>
            <pc:sldMk cId="362928439" sldId="278"/>
            <ac:spMk id="35" creationId="{941321A0-8060-5E12-5AAB-3F006F8AB8ED}"/>
          </ac:spMkLst>
        </pc:spChg>
        <pc:spChg chg="mod">
          <ac:chgData name="Kabilan, Mahathevan" userId="151eaff7-0a80-4af8-8e94-cc9bd756f7d8" providerId="ADAL" clId="{1664A380-24D2-46A5-A236-7B331289721B}" dt="2026-10-15T16:03:55.375" v="18331"/>
          <ac:spMkLst>
            <pc:docMk/>
            <pc:sldMk cId="362928439" sldId="278"/>
            <ac:spMk id="37" creationId="{8F20DE4B-4D46-9706-C57D-EE75D9DC4FF1}"/>
          </ac:spMkLst>
        </pc:spChg>
        <pc:spChg chg="mod">
          <ac:chgData name="Kabilan, Mahathevan" userId="151eaff7-0a80-4af8-8e94-cc9bd756f7d8" providerId="ADAL" clId="{1664A380-24D2-46A5-A236-7B331289721B}" dt="2026-10-15T16:03:55.375" v="18331"/>
          <ac:spMkLst>
            <pc:docMk/>
            <pc:sldMk cId="362928439" sldId="278"/>
            <ac:spMk id="38" creationId="{D3FBF66F-9789-391E-427C-B6C35C8B2FFE}"/>
          </ac:spMkLst>
        </pc:spChg>
        <pc:spChg chg="mod">
          <ac:chgData name="Kabilan, Mahathevan" userId="151eaff7-0a80-4af8-8e94-cc9bd756f7d8" providerId="ADAL" clId="{1664A380-24D2-46A5-A236-7B331289721B}" dt="2026-10-15T16:03:55.375" v="18331"/>
          <ac:spMkLst>
            <pc:docMk/>
            <pc:sldMk cId="362928439" sldId="278"/>
            <ac:spMk id="44" creationId="{B2265977-DB2C-D3DD-3A4E-C8363CC351F2}"/>
          </ac:spMkLst>
        </pc:spChg>
        <pc:spChg chg="mod">
          <ac:chgData name="Kabilan, Mahathevan" userId="151eaff7-0a80-4af8-8e94-cc9bd756f7d8" providerId="ADAL" clId="{1664A380-24D2-46A5-A236-7B331289721B}" dt="2026-10-15T16:03:55.375" v="18331"/>
          <ac:spMkLst>
            <pc:docMk/>
            <pc:sldMk cId="362928439" sldId="278"/>
            <ac:spMk id="54" creationId="{ABC9ADF2-34AF-D4BC-3EAF-38AFDEA29F45}"/>
          </ac:spMkLst>
        </pc:spChg>
        <pc:spChg chg="mod">
          <ac:chgData name="Kabilan, Mahathevan" userId="151eaff7-0a80-4af8-8e94-cc9bd756f7d8" providerId="ADAL" clId="{1664A380-24D2-46A5-A236-7B331289721B}" dt="2026-10-15T16:03:55.375" v="18331"/>
          <ac:spMkLst>
            <pc:docMk/>
            <pc:sldMk cId="362928439" sldId="278"/>
            <ac:spMk id="55" creationId="{B584FA73-5DD2-CFBF-9348-A1C1EA384C42}"/>
          </ac:spMkLst>
        </pc:spChg>
        <pc:spChg chg="mod">
          <ac:chgData name="Kabilan, Mahathevan" userId="151eaff7-0a80-4af8-8e94-cc9bd756f7d8" providerId="ADAL" clId="{1664A380-24D2-46A5-A236-7B331289721B}" dt="2026-10-15T16:03:55.375" v="18331"/>
          <ac:spMkLst>
            <pc:docMk/>
            <pc:sldMk cId="362928439" sldId="278"/>
            <ac:spMk id="56" creationId="{73DD0C20-871D-68DD-3C8C-C0C85C4D79E0}"/>
          </ac:spMkLst>
        </pc:spChg>
        <pc:spChg chg="mod">
          <ac:chgData name="Kabilan, Mahathevan" userId="151eaff7-0a80-4af8-8e94-cc9bd756f7d8" providerId="ADAL" clId="{1664A380-24D2-46A5-A236-7B331289721B}" dt="2026-10-15T16:03:55.375" v="18331"/>
          <ac:spMkLst>
            <pc:docMk/>
            <pc:sldMk cId="362928439" sldId="278"/>
            <ac:spMk id="57" creationId="{78969AC3-1ED5-9C2C-D28F-356A0E3CBD84}"/>
          </ac:spMkLst>
        </pc:spChg>
        <pc:spChg chg="mod">
          <ac:chgData name="Kabilan, Mahathevan" userId="151eaff7-0a80-4af8-8e94-cc9bd756f7d8" providerId="ADAL" clId="{1664A380-24D2-46A5-A236-7B331289721B}" dt="2026-10-15T16:03:55.375" v="18331"/>
          <ac:spMkLst>
            <pc:docMk/>
            <pc:sldMk cId="362928439" sldId="278"/>
            <ac:spMk id="60" creationId="{0E3B44CD-38CC-9087-9012-A99C6A127780}"/>
          </ac:spMkLst>
        </pc:spChg>
        <pc:spChg chg="mod">
          <ac:chgData name="Kabilan, Mahathevan" userId="151eaff7-0a80-4af8-8e94-cc9bd756f7d8" providerId="ADAL" clId="{1664A380-24D2-46A5-A236-7B331289721B}" dt="2026-10-15T16:03:55.375" v="18331"/>
          <ac:spMkLst>
            <pc:docMk/>
            <pc:sldMk cId="362928439" sldId="278"/>
            <ac:spMk id="61" creationId="{4B9766F5-988F-D9F0-D6EE-8CDED78970E7}"/>
          </ac:spMkLst>
        </pc:spChg>
        <pc:cxnChg chg="add mod">
          <ac:chgData name="Kabilan, Mahathevan" userId="151eaff7-0a80-4af8-8e94-cc9bd756f7d8" providerId="ADAL" clId="{1664A380-24D2-46A5-A236-7B331289721B}" dt="2026-10-14T14:58:37.630" v="17720" actId="14100"/>
          <ac:cxnSpMkLst>
            <pc:docMk/>
            <pc:sldMk cId="362928439" sldId="278"/>
            <ac:cxnSpMk id="29" creationId="{93A8AD7E-79FC-E50C-E8E3-60DDF7D5E01E}"/>
          </ac:cxnSpMkLst>
        </pc:cxnChg>
      </pc:sldChg>
      <pc:sldChg chg="addSp delSp modSp mod addAnim delAnim modAnim modNotesTx">
        <pc:chgData name="Kabilan, Mahathevan" userId="151eaff7-0a80-4af8-8e94-cc9bd756f7d8" providerId="ADAL" clId="{1664A380-24D2-46A5-A236-7B331289721B}" dt="2026-10-17T14:26:53.657" v="18753" actId="20577"/>
        <pc:sldMkLst>
          <pc:docMk/>
          <pc:sldMk cId="4059539129" sldId="279"/>
        </pc:sldMkLst>
        <pc:spChg chg="mod">
          <ac:chgData name="Kabilan, Mahathevan" userId="151eaff7-0a80-4af8-8e94-cc9bd756f7d8" providerId="ADAL" clId="{1664A380-24D2-46A5-A236-7B331289721B}" dt="2026-10-08T19:43:57.992" v="10443" actId="2711"/>
          <ac:spMkLst>
            <pc:docMk/>
            <pc:sldMk cId="4059539129" sldId="279"/>
            <ac:spMk id="2" creationId="{67747D1E-9F14-3F52-0A4E-2714385702BD}"/>
          </ac:spMkLst>
        </pc:spChg>
        <pc:spChg chg="add mod">
          <ac:chgData name="Kabilan, Mahathevan" userId="151eaff7-0a80-4af8-8e94-cc9bd756f7d8" providerId="ADAL" clId="{1664A380-24D2-46A5-A236-7B331289721B}" dt="2026-10-08T21:12:52.073" v="11016" actId="1037"/>
          <ac:spMkLst>
            <pc:docMk/>
            <pc:sldMk cId="4059539129" sldId="279"/>
            <ac:spMk id="3" creationId="{ACED1F3C-E44B-FB50-E1B9-3C76AC04185A}"/>
          </ac:spMkLst>
        </pc:spChg>
        <pc:spChg chg="add mod">
          <ac:chgData name="Kabilan, Mahathevan" userId="151eaff7-0a80-4af8-8e94-cc9bd756f7d8" providerId="ADAL" clId="{1664A380-24D2-46A5-A236-7B331289721B}" dt="2026-10-08T21:12:18.722" v="10986" actId="1035"/>
          <ac:spMkLst>
            <pc:docMk/>
            <pc:sldMk cId="4059539129" sldId="279"/>
            <ac:spMk id="7" creationId="{A7801039-2AE8-82C3-82CC-A075D60F8704}"/>
          </ac:spMkLst>
        </pc:spChg>
        <pc:spChg chg="add mod">
          <ac:chgData name="Kabilan, Mahathevan" userId="151eaff7-0a80-4af8-8e94-cc9bd756f7d8" providerId="ADAL" clId="{1664A380-24D2-46A5-A236-7B331289721B}" dt="2026-10-08T23:54:28.868" v="11031" actId="1076"/>
          <ac:spMkLst>
            <pc:docMk/>
            <pc:sldMk cId="4059539129" sldId="279"/>
            <ac:spMk id="8" creationId="{7D6D1AEC-6BEE-0FE5-FDCA-A12552D52514}"/>
          </ac:spMkLst>
        </pc:spChg>
        <pc:spChg chg="add mod">
          <ac:chgData name="Kabilan, Mahathevan" userId="151eaff7-0a80-4af8-8e94-cc9bd756f7d8" providerId="ADAL" clId="{1664A380-24D2-46A5-A236-7B331289721B}" dt="2026-10-08T23:54:34.824" v="11032" actId="1076"/>
          <ac:spMkLst>
            <pc:docMk/>
            <pc:sldMk cId="4059539129" sldId="279"/>
            <ac:spMk id="9" creationId="{9DBB5935-A9F3-4E2E-E077-0FAC83C1138C}"/>
          </ac:spMkLst>
        </pc:spChg>
        <pc:spChg chg="add mod ord">
          <ac:chgData name="Kabilan, Mahathevan" userId="151eaff7-0a80-4af8-8e94-cc9bd756f7d8" providerId="ADAL" clId="{1664A380-24D2-46A5-A236-7B331289721B}" dt="2026-10-14T15:09:39.707" v="17771" actId="166"/>
          <ac:spMkLst>
            <pc:docMk/>
            <pc:sldMk cId="4059539129" sldId="279"/>
            <ac:spMk id="20" creationId="{0F7CA894-AF16-B5B2-4AD4-493F8D9E1F6B}"/>
          </ac:spMkLst>
        </pc:spChg>
        <pc:spChg chg="add mod">
          <ac:chgData name="Kabilan, Mahathevan" userId="151eaff7-0a80-4af8-8e94-cc9bd756f7d8" providerId="ADAL" clId="{1664A380-24D2-46A5-A236-7B331289721B}" dt="2026-10-08T19:49:48.497" v="10561" actId="1035"/>
          <ac:spMkLst>
            <pc:docMk/>
            <pc:sldMk cId="4059539129" sldId="279"/>
            <ac:spMk id="34" creationId="{149060E7-97B0-8064-0188-C623DC92CB73}"/>
          </ac:spMkLst>
        </pc:spChg>
        <pc:spChg chg="add mod">
          <ac:chgData name="Kabilan, Mahathevan" userId="151eaff7-0a80-4af8-8e94-cc9bd756f7d8" providerId="ADAL" clId="{1664A380-24D2-46A5-A236-7B331289721B}" dt="2026-10-09T00:10:13.265" v="11160" actId="1036"/>
          <ac:spMkLst>
            <pc:docMk/>
            <pc:sldMk cId="4059539129" sldId="279"/>
            <ac:spMk id="45" creationId="{F0C920BC-EEF9-ADC6-FE38-4C225FC7AF3C}"/>
          </ac:spMkLst>
        </pc:spChg>
        <pc:graphicFrameChg chg="add mod modGraphic">
          <ac:chgData name="Kabilan, Mahathevan" userId="151eaff7-0a80-4af8-8e94-cc9bd756f7d8" providerId="ADAL" clId="{1664A380-24D2-46A5-A236-7B331289721B}" dt="2026-10-14T15:08:32.224" v="17768" actId="1076"/>
          <ac:graphicFrameMkLst>
            <pc:docMk/>
            <pc:sldMk cId="4059539129" sldId="279"/>
            <ac:graphicFrameMk id="4" creationId="{D0DDEFFD-D808-5C8A-85FD-5572CC299ADF}"/>
          </ac:graphicFrameMkLst>
        </pc:graphicFrameChg>
        <pc:graphicFrameChg chg="add mod modGraphic">
          <ac:chgData name="Kabilan, Mahathevan" userId="151eaff7-0a80-4af8-8e94-cc9bd756f7d8" providerId="ADAL" clId="{1664A380-24D2-46A5-A236-7B331289721B}" dt="2026-10-08T23:58:42.078" v="11123" actId="1076"/>
          <ac:graphicFrameMkLst>
            <pc:docMk/>
            <pc:sldMk cId="4059539129" sldId="279"/>
            <ac:graphicFrameMk id="17" creationId="{6E4C57AB-6FEE-BFDC-8C42-FB323FDE4ED5}"/>
          </ac:graphicFrameMkLst>
        </pc:graphicFrameChg>
        <pc:graphicFrameChg chg="add mod modGraphic">
          <ac:chgData name="Kabilan, Mahathevan" userId="151eaff7-0a80-4af8-8e94-cc9bd756f7d8" providerId="ADAL" clId="{1664A380-24D2-46A5-A236-7B331289721B}" dt="2026-10-09T00:10:13.265" v="11160" actId="1036"/>
          <ac:graphicFrameMkLst>
            <pc:docMk/>
            <pc:sldMk cId="4059539129" sldId="279"/>
            <ac:graphicFrameMk id="35" creationId="{E4F98AE0-F366-6344-2BB7-EB1B4EA96049}"/>
          </ac:graphicFrameMkLst>
        </pc:graphicFrameChg>
        <pc:graphicFrameChg chg="add mod modGraphic">
          <ac:chgData name="Kabilan, Mahathevan" userId="151eaff7-0a80-4af8-8e94-cc9bd756f7d8" providerId="ADAL" clId="{1664A380-24D2-46A5-A236-7B331289721B}" dt="2026-10-09T00:10:13.265" v="11160" actId="1036"/>
          <ac:graphicFrameMkLst>
            <pc:docMk/>
            <pc:sldMk cId="4059539129" sldId="279"/>
            <ac:graphicFrameMk id="37" creationId="{5111B4C4-343D-156B-1762-F1AFBAF9CC67}"/>
          </ac:graphicFrameMkLst>
        </pc:graphicFrameChg>
        <pc:graphicFrameChg chg="add mod modGraphic">
          <ac:chgData name="Kabilan, Mahathevan" userId="151eaff7-0a80-4af8-8e94-cc9bd756f7d8" providerId="ADAL" clId="{1664A380-24D2-46A5-A236-7B331289721B}" dt="2026-10-09T00:10:13.265" v="11160" actId="1036"/>
          <ac:graphicFrameMkLst>
            <pc:docMk/>
            <pc:sldMk cId="4059539129" sldId="279"/>
            <ac:graphicFrameMk id="39" creationId="{C5C82421-6D5E-4688-D5B2-6EFDA8DABA61}"/>
          </ac:graphicFrameMkLst>
        </pc:graphicFrameChg>
        <pc:graphicFrameChg chg="add mod modGraphic">
          <ac:chgData name="Kabilan, Mahathevan" userId="151eaff7-0a80-4af8-8e94-cc9bd756f7d8" providerId="ADAL" clId="{1664A380-24D2-46A5-A236-7B331289721B}" dt="2026-10-08T21:12:52.073" v="11016" actId="1037"/>
          <ac:graphicFrameMkLst>
            <pc:docMk/>
            <pc:sldMk cId="4059539129" sldId="279"/>
            <ac:graphicFrameMk id="50" creationId="{76155678-D929-AF31-9D45-D572B5BB9E58}"/>
          </ac:graphicFrameMkLst>
        </pc:graphicFrameChg>
        <pc:graphicFrameChg chg="add mod modGraphic">
          <ac:chgData name="Kabilan, Mahathevan" userId="151eaff7-0a80-4af8-8e94-cc9bd756f7d8" providerId="ADAL" clId="{1664A380-24D2-46A5-A236-7B331289721B}" dt="2026-10-08T21:12:02.946" v="10955" actId="1038"/>
          <ac:graphicFrameMkLst>
            <pc:docMk/>
            <pc:sldMk cId="4059539129" sldId="279"/>
            <ac:graphicFrameMk id="52" creationId="{108BFAC9-5B06-E3D2-ABE4-858B6FDDCB5B}"/>
          </ac:graphicFrameMkLst>
        </pc:graphicFrameChg>
        <pc:picChg chg="add mod">
          <ac:chgData name="Kabilan, Mahathevan" userId="151eaff7-0a80-4af8-8e94-cc9bd756f7d8" providerId="ADAL" clId="{1664A380-24D2-46A5-A236-7B331289721B}" dt="2026-10-09T00:10:25.021" v="11167" actId="1038"/>
          <ac:picMkLst>
            <pc:docMk/>
            <pc:sldMk cId="4059539129" sldId="279"/>
            <ac:picMk id="19" creationId="{72D23D7B-2FC2-B100-4983-A7BDB0B28C95}"/>
          </ac:picMkLst>
        </pc:picChg>
        <pc:picChg chg="add mod">
          <ac:chgData name="Kabilan, Mahathevan" userId="151eaff7-0a80-4af8-8e94-cc9bd756f7d8" providerId="ADAL" clId="{1664A380-24D2-46A5-A236-7B331289721B}" dt="2026-10-08T19:43:29.027" v="10439" actId="1035"/>
          <ac:picMkLst>
            <pc:docMk/>
            <pc:sldMk cId="4059539129" sldId="279"/>
            <ac:picMk id="24" creationId="{594EE96F-5B9E-1DD4-F4CC-B0F9265C22C5}"/>
          </ac:picMkLst>
        </pc:picChg>
        <pc:picChg chg="add mod">
          <ac:chgData name="Kabilan, Mahathevan" userId="151eaff7-0a80-4af8-8e94-cc9bd756f7d8" providerId="ADAL" clId="{1664A380-24D2-46A5-A236-7B331289721B}" dt="2026-10-08T19:42:41.784" v="10400" actId="1038"/>
          <ac:picMkLst>
            <pc:docMk/>
            <pc:sldMk cId="4059539129" sldId="279"/>
            <ac:picMk id="29" creationId="{F9ADA2E3-1689-A99A-A1E9-19132B1453C4}"/>
          </ac:picMkLst>
        </pc:picChg>
        <pc:picChg chg="add mod">
          <ac:chgData name="Kabilan, Mahathevan" userId="151eaff7-0a80-4af8-8e94-cc9bd756f7d8" providerId="ADAL" clId="{1664A380-24D2-46A5-A236-7B331289721B}" dt="2026-10-09T00:10:13.265" v="11160" actId="1036"/>
          <ac:picMkLst>
            <pc:docMk/>
            <pc:sldMk cId="4059539129" sldId="279"/>
            <ac:picMk id="47" creationId="{2B89B8BA-9793-B234-1C8C-E87D6DED309F}"/>
          </ac:picMkLst>
        </pc:picChg>
        <pc:picChg chg="add mod">
          <ac:chgData name="Kabilan, Mahathevan" userId="151eaff7-0a80-4af8-8e94-cc9bd756f7d8" providerId="ADAL" clId="{1664A380-24D2-46A5-A236-7B331289721B}" dt="2026-10-09T00:10:13.265" v="11160" actId="1036"/>
          <ac:picMkLst>
            <pc:docMk/>
            <pc:sldMk cId="4059539129" sldId="279"/>
            <ac:picMk id="49" creationId="{24A2BED9-678A-BC42-1AA8-AAA5207214C0}"/>
          </ac:picMkLst>
        </pc:picChg>
        <pc:cxnChg chg="add mod">
          <ac:chgData name="Kabilan, Mahathevan" userId="151eaff7-0a80-4af8-8e94-cc9bd756f7d8" providerId="ADAL" clId="{1664A380-24D2-46A5-A236-7B331289721B}" dt="2026-10-08T23:55:40.688" v="11034" actId="13822"/>
          <ac:cxnSpMkLst>
            <pc:docMk/>
            <pc:sldMk cId="4059539129" sldId="279"/>
            <ac:cxnSpMk id="11" creationId="{D20836B2-DD58-F93A-89A4-812DB3245E55}"/>
          </ac:cxnSpMkLst>
        </pc:cxnChg>
        <pc:cxnChg chg="add mod">
          <ac:chgData name="Kabilan, Mahathevan" userId="151eaff7-0a80-4af8-8e94-cc9bd756f7d8" providerId="ADAL" clId="{1664A380-24D2-46A5-A236-7B331289721B}" dt="2026-10-08T23:55:47.360" v="11037" actId="14100"/>
          <ac:cxnSpMkLst>
            <pc:docMk/>
            <pc:sldMk cId="4059539129" sldId="279"/>
            <ac:cxnSpMk id="12" creationId="{23406394-5E48-7A47-08E4-272AE5861999}"/>
          </ac:cxnSpMkLst>
        </pc:cxnChg>
        <pc:cxnChg chg="add mod">
          <ac:chgData name="Kabilan, Mahathevan" userId="151eaff7-0a80-4af8-8e94-cc9bd756f7d8" providerId="ADAL" clId="{1664A380-24D2-46A5-A236-7B331289721B}" dt="2026-10-08T23:55:53.424" v="11039" actId="1076"/>
          <ac:cxnSpMkLst>
            <pc:docMk/>
            <pc:sldMk cId="4059539129" sldId="279"/>
            <ac:cxnSpMk id="14" creationId="{C95AAE8C-10CC-B27B-1404-B1FD1B0D8A4E}"/>
          </ac:cxnSpMkLst>
        </pc:cxnChg>
        <pc:cxnChg chg="add mod">
          <ac:chgData name="Kabilan, Mahathevan" userId="151eaff7-0a80-4af8-8e94-cc9bd756f7d8" providerId="ADAL" clId="{1664A380-24D2-46A5-A236-7B331289721B}" dt="2026-10-08T23:56:00.744" v="11042" actId="14100"/>
          <ac:cxnSpMkLst>
            <pc:docMk/>
            <pc:sldMk cId="4059539129" sldId="279"/>
            <ac:cxnSpMk id="15" creationId="{8A3442B2-01B0-D2BC-8AE2-ACD719C9E7AE}"/>
          </ac:cxnSpMkLst>
        </pc:cxnChg>
        <pc:cxnChg chg="add mod">
          <ac:chgData name="Kabilan, Mahathevan" userId="151eaff7-0a80-4af8-8e94-cc9bd756f7d8" providerId="ADAL" clId="{1664A380-24D2-46A5-A236-7B331289721B}" dt="2026-10-08T19:43:29.027" v="10439" actId="1035"/>
          <ac:cxnSpMkLst>
            <pc:docMk/>
            <pc:sldMk cId="4059539129" sldId="279"/>
            <ac:cxnSpMk id="31" creationId="{904E055E-B10A-B802-D495-8627EEFA93D2}"/>
          </ac:cxnSpMkLst>
        </pc:cxnChg>
        <pc:cxnChg chg="add mod">
          <ac:chgData name="Kabilan, Mahathevan" userId="151eaff7-0a80-4af8-8e94-cc9bd756f7d8" providerId="ADAL" clId="{1664A380-24D2-46A5-A236-7B331289721B}" dt="2026-10-09T00:10:13.265" v="11160" actId="1036"/>
          <ac:cxnSpMkLst>
            <pc:docMk/>
            <pc:sldMk cId="4059539129" sldId="279"/>
            <ac:cxnSpMk id="41" creationId="{49B49D3B-25BF-A462-A547-099EDE0E5714}"/>
          </ac:cxnSpMkLst>
        </pc:cxnChg>
        <pc:cxnChg chg="add mod">
          <ac:chgData name="Kabilan, Mahathevan" userId="151eaff7-0a80-4af8-8e94-cc9bd756f7d8" providerId="ADAL" clId="{1664A380-24D2-46A5-A236-7B331289721B}" dt="2026-10-09T00:10:13.265" v="11160" actId="1036"/>
          <ac:cxnSpMkLst>
            <pc:docMk/>
            <pc:sldMk cId="4059539129" sldId="279"/>
            <ac:cxnSpMk id="42" creationId="{31AB1571-0015-71B3-556E-098D2ADE4CA6}"/>
          </ac:cxnSpMkLst>
        </pc:cxnChg>
      </pc:sldChg>
      <pc:sldChg chg="addSp delSp modSp mod addAnim delAnim modAnim modNotesTx">
        <pc:chgData name="Kabilan, Mahathevan" userId="151eaff7-0a80-4af8-8e94-cc9bd756f7d8" providerId="ADAL" clId="{1664A380-24D2-46A5-A236-7B331289721B}" dt="2026-10-19T00:39:42.054" v="19394" actId="20577"/>
        <pc:sldMkLst>
          <pc:docMk/>
          <pc:sldMk cId="1367794480" sldId="280"/>
        </pc:sldMkLst>
        <pc:spChg chg="mod">
          <ac:chgData name="Kabilan, Mahathevan" userId="151eaff7-0a80-4af8-8e94-cc9bd756f7d8" providerId="ADAL" clId="{1664A380-24D2-46A5-A236-7B331289721B}" dt="2026-10-14T16:12:21.116" v="17930" actId="2711"/>
          <ac:spMkLst>
            <pc:docMk/>
            <pc:sldMk cId="1367794480" sldId="280"/>
            <ac:spMk id="2" creationId="{836FB714-5553-EADB-DF0A-9A0C195BC1D2}"/>
          </ac:spMkLst>
        </pc:spChg>
        <pc:spChg chg="mod">
          <ac:chgData name="Kabilan, Mahathevan" userId="151eaff7-0a80-4af8-8e94-cc9bd756f7d8" providerId="ADAL" clId="{1664A380-24D2-46A5-A236-7B331289721B}" dt="2026-10-14T11:10:36.268" v="17665" actId="20577"/>
          <ac:spMkLst>
            <pc:docMk/>
            <pc:sldMk cId="1367794480" sldId="280"/>
            <ac:spMk id="5" creationId="{E0DD8950-6652-7540-E8EE-2BB49947F298}"/>
          </ac:spMkLst>
        </pc:spChg>
        <pc:spChg chg="add">
          <ac:chgData name="Kabilan, Mahathevan" userId="151eaff7-0a80-4af8-8e94-cc9bd756f7d8" providerId="ADAL" clId="{1664A380-24D2-46A5-A236-7B331289721B}" dt="2026-10-03T17:54:19.726" v="10204" actId="22"/>
          <ac:spMkLst>
            <pc:docMk/>
            <pc:sldMk cId="1367794480" sldId="280"/>
            <ac:spMk id="23" creationId="{1349FF37-2633-5534-F537-55B72A3F6D47}"/>
          </ac:spMkLst>
        </pc:spChg>
        <pc:spChg chg="mod ord">
          <ac:chgData name="Kabilan, Mahathevan" userId="151eaff7-0a80-4af8-8e94-cc9bd756f7d8" providerId="ADAL" clId="{1664A380-24D2-46A5-A236-7B331289721B}" dt="2026-10-14T14:54:49.711" v="17711" actId="20577"/>
          <ac:spMkLst>
            <pc:docMk/>
            <pc:sldMk cId="1367794480" sldId="280"/>
            <ac:spMk id="24" creationId="{06560CB4-85EC-6F56-2DBF-D0871D40BE4E}"/>
          </ac:spMkLst>
        </pc:spChg>
        <pc:spChg chg="mod">
          <ac:chgData name="Kabilan, Mahathevan" userId="151eaff7-0a80-4af8-8e94-cc9bd756f7d8" providerId="ADAL" clId="{1664A380-24D2-46A5-A236-7B331289721B}" dt="2026-10-17T14:29:39.712" v="18778"/>
          <ac:spMkLst>
            <pc:docMk/>
            <pc:sldMk cId="1367794480" sldId="280"/>
            <ac:spMk id="25" creationId="{2DBED1FB-9D49-79EA-CB07-8EEE1AA7A831}"/>
          </ac:spMkLst>
        </pc:spChg>
        <pc:spChg chg="mod">
          <ac:chgData name="Kabilan, Mahathevan" userId="151eaff7-0a80-4af8-8e94-cc9bd756f7d8" providerId="ADAL" clId="{1664A380-24D2-46A5-A236-7B331289721B}" dt="2026-10-17T14:29:48.721" v="18784" actId="20577"/>
          <ac:spMkLst>
            <pc:docMk/>
            <pc:sldMk cId="1367794480" sldId="280"/>
            <ac:spMk id="26" creationId="{B0FC3B7D-0F45-3B22-82BA-28B4813C6365}"/>
          </ac:spMkLst>
        </pc:spChg>
        <pc:spChg chg="add mod">
          <ac:chgData name="Kabilan, Mahathevan" userId="151eaff7-0a80-4af8-8e94-cc9bd756f7d8" providerId="ADAL" clId="{1664A380-24D2-46A5-A236-7B331289721B}" dt="2026-10-14T14:58:54.488" v="17724"/>
          <ac:spMkLst>
            <pc:docMk/>
            <pc:sldMk cId="1367794480" sldId="280"/>
            <ac:spMk id="42" creationId="{E133E4EB-CC40-B39A-AC02-2F581CD3CEEE}"/>
          </ac:spMkLst>
        </pc:spChg>
        <pc:spChg chg="mod">
          <ac:chgData name="Kabilan, Mahathevan" userId="151eaff7-0a80-4af8-8e94-cc9bd756f7d8" providerId="ADAL" clId="{1664A380-24D2-46A5-A236-7B331289721B}" dt="2026-09-29T23:15:34.229" v="663" actId="1035"/>
          <ac:spMkLst>
            <pc:docMk/>
            <pc:sldMk cId="1367794480" sldId="280"/>
            <ac:spMk id="58" creationId="{71A1011E-4F37-0C29-4044-83BDEE7A16A4}"/>
          </ac:spMkLst>
        </pc:spChg>
        <pc:spChg chg="mod">
          <ac:chgData name="Kabilan, Mahathevan" userId="151eaff7-0a80-4af8-8e94-cc9bd756f7d8" providerId="ADAL" clId="{1664A380-24D2-46A5-A236-7B331289721B}" dt="2026-09-29T23:15:22.158" v="658" actId="14100"/>
          <ac:spMkLst>
            <pc:docMk/>
            <pc:sldMk cId="1367794480" sldId="280"/>
            <ac:spMk id="59" creationId="{F0E1B2B8-1ABD-B981-954D-4111F17FA28A}"/>
          </ac:spMkLst>
        </pc:spChg>
        <pc:spChg chg="mod">
          <ac:chgData name="Kabilan, Mahathevan" userId="151eaff7-0a80-4af8-8e94-cc9bd756f7d8" providerId="ADAL" clId="{1664A380-24D2-46A5-A236-7B331289721B}" dt="2026-10-15T16:29:20.501" v="18544" actId="1076"/>
          <ac:spMkLst>
            <pc:docMk/>
            <pc:sldMk cId="1367794480" sldId="280"/>
            <ac:spMk id="60" creationId="{DB93F809-9737-72CF-6DE0-563042D69834}"/>
          </ac:spMkLst>
        </pc:spChg>
        <pc:spChg chg="mod">
          <ac:chgData name="Kabilan, Mahathevan" userId="151eaff7-0a80-4af8-8e94-cc9bd756f7d8" providerId="ADAL" clId="{1664A380-24D2-46A5-A236-7B331289721B}" dt="2026-10-15T16:04:07.989" v="18334"/>
          <ac:spMkLst>
            <pc:docMk/>
            <pc:sldMk cId="1367794480" sldId="280"/>
            <ac:spMk id="63" creationId="{3BDCC61B-60FF-C9A2-72BF-4130BEBB874B}"/>
          </ac:spMkLst>
        </pc:spChg>
        <pc:spChg chg="mod">
          <ac:chgData name="Kabilan, Mahathevan" userId="151eaff7-0a80-4af8-8e94-cc9bd756f7d8" providerId="ADAL" clId="{1664A380-24D2-46A5-A236-7B331289721B}" dt="2026-10-15T16:04:07.989" v="18334"/>
          <ac:spMkLst>
            <pc:docMk/>
            <pc:sldMk cId="1367794480" sldId="280"/>
            <ac:spMk id="69" creationId="{F4C57B4E-ED01-1640-69CA-297BC606F56C}"/>
          </ac:spMkLst>
        </pc:spChg>
        <pc:spChg chg="mod">
          <ac:chgData name="Kabilan, Mahathevan" userId="151eaff7-0a80-4af8-8e94-cc9bd756f7d8" providerId="ADAL" clId="{1664A380-24D2-46A5-A236-7B331289721B}" dt="2026-10-15T16:04:07.989" v="18334"/>
          <ac:spMkLst>
            <pc:docMk/>
            <pc:sldMk cId="1367794480" sldId="280"/>
            <ac:spMk id="70" creationId="{984937A2-3581-53F9-4583-6EC81EA52AAA}"/>
          </ac:spMkLst>
        </pc:spChg>
        <pc:spChg chg="mod">
          <ac:chgData name="Kabilan, Mahathevan" userId="151eaff7-0a80-4af8-8e94-cc9bd756f7d8" providerId="ADAL" clId="{1664A380-24D2-46A5-A236-7B331289721B}" dt="2026-10-15T16:04:07.989" v="18334"/>
          <ac:spMkLst>
            <pc:docMk/>
            <pc:sldMk cId="1367794480" sldId="280"/>
            <ac:spMk id="72" creationId="{5F9F1A25-B104-7CCA-5C15-F386081C57B4}"/>
          </ac:spMkLst>
        </pc:spChg>
        <pc:spChg chg="mod">
          <ac:chgData name="Kabilan, Mahathevan" userId="151eaff7-0a80-4af8-8e94-cc9bd756f7d8" providerId="ADAL" clId="{1664A380-24D2-46A5-A236-7B331289721B}" dt="2026-10-15T16:04:07.989" v="18334"/>
          <ac:spMkLst>
            <pc:docMk/>
            <pc:sldMk cId="1367794480" sldId="280"/>
            <ac:spMk id="76" creationId="{93461806-0C43-F9E7-46E3-4E1B91385A96}"/>
          </ac:spMkLst>
        </pc:spChg>
        <pc:spChg chg="mod">
          <ac:chgData name="Kabilan, Mahathevan" userId="151eaff7-0a80-4af8-8e94-cc9bd756f7d8" providerId="ADAL" clId="{1664A380-24D2-46A5-A236-7B331289721B}" dt="2026-10-15T16:04:07.989" v="18334"/>
          <ac:spMkLst>
            <pc:docMk/>
            <pc:sldMk cId="1367794480" sldId="280"/>
            <ac:spMk id="79" creationId="{ED535B7F-441D-04C3-22AB-7070A0CDAC0F}"/>
          </ac:spMkLst>
        </pc:spChg>
        <pc:spChg chg="mod">
          <ac:chgData name="Kabilan, Mahathevan" userId="151eaff7-0a80-4af8-8e94-cc9bd756f7d8" providerId="ADAL" clId="{1664A380-24D2-46A5-A236-7B331289721B}" dt="2026-10-15T16:04:07.989" v="18334"/>
          <ac:spMkLst>
            <pc:docMk/>
            <pc:sldMk cId="1367794480" sldId="280"/>
            <ac:spMk id="81" creationId="{36922E1D-BD1B-FC16-E204-8D19AF0FC70F}"/>
          </ac:spMkLst>
        </pc:spChg>
        <pc:spChg chg="mod">
          <ac:chgData name="Kabilan, Mahathevan" userId="151eaff7-0a80-4af8-8e94-cc9bd756f7d8" providerId="ADAL" clId="{1664A380-24D2-46A5-A236-7B331289721B}" dt="2026-10-15T16:04:07.989" v="18334"/>
          <ac:spMkLst>
            <pc:docMk/>
            <pc:sldMk cId="1367794480" sldId="280"/>
            <ac:spMk id="82" creationId="{E43DBDE4-E9B6-C538-8F5E-B6DBBFF5382D}"/>
          </ac:spMkLst>
        </pc:spChg>
        <pc:spChg chg="mod">
          <ac:chgData name="Kabilan, Mahathevan" userId="151eaff7-0a80-4af8-8e94-cc9bd756f7d8" providerId="ADAL" clId="{1664A380-24D2-46A5-A236-7B331289721B}" dt="2026-10-15T16:04:07.989" v="18334"/>
          <ac:spMkLst>
            <pc:docMk/>
            <pc:sldMk cId="1367794480" sldId="280"/>
            <ac:spMk id="84" creationId="{CA6A1446-DA87-D107-F212-0C9D9F82FE88}"/>
          </ac:spMkLst>
        </pc:spChg>
        <pc:spChg chg="mod">
          <ac:chgData name="Kabilan, Mahathevan" userId="151eaff7-0a80-4af8-8e94-cc9bd756f7d8" providerId="ADAL" clId="{1664A380-24D2-46A5-A236-7B331289721B}" dt="2026-10-15T16:04:07.989" v="18334"/>
          <ac:spMkLst>
            <pc:docMk/>
            <pc:sldMk cId="1367794480" sldId="280"/>
            <ac:spMk id="85" creationId="{4D4F9D11-AE33-27F3-F8CE-36EF9369A2F2}"/>
          </ac:spMkLst>
        </pc:spChg>
        <pc:graphicFrameChg chg="modGraphic">
          <ac:chgData name="Kabilan, Mahathevan" userId="151eaff7-0a80-4af8-8e94-cc9bd756f7d8" providerId="ADAL" clId="{1664A380-24D2-46A5-A236-7B331289721B}" dt="2026-10-03T15:08:39.929" v="9111" actId="20577"/>
          <ac:graphicFrameMkLst>
            <pc:docMk/>
            <pc:sldMk cId="1367794480" sldId="280"/>
            <ac:graphicFrameMk id="16" creationId="{A9FB88F4-0B8F-FC8A-E2C1-77003C6A7781}"/>
          </ac:graphicFrameMkLst>
        </pc:graphicFrameChg>
        <pc:graphicFrameChg chg="add del mod modGraphic">
          <ac:chgData name="Kabilan, Mahathevan" userId="151eaff7-0a80-4af8-8e94-cc9bd756f7d8" providerId="ADAL" clId="{1664A380-24D2-46A5-A236-7B331289721B}" dt="2026-10-15T18:30:03.496" v="18690" actId="14100"/>
          <ac:graphicFrameMkLst>
            <pc:docMk/>
            <pc:sldMk cId="1367794480" sldId="280"/>
            <ac:graphicFrameMk id="87" creationId="{388B61FA-B3F6-90BF-F364-302FA8042ACA}"/>
          </ac:graphicFrameMkLst>
        </pc:graphicFrameChg>
        <pc:graphicFrameChg chg="add mod modGraphic">
          <ac:chgData name="Kabilan, Mahathevan" userId="151eaff7-0a80-4af8-8e94-cc9bd756f7d8" providerId="ADAL" clId="{1664A380-24D2-46A5-A236-7B331289721B}" dt="2026-10-15T18:15:09.856" v="18576" actId="20577"/>
          <ac:graphicFrameMkLst>
            <pc:docMk/>
            <pc:sldMk cId="1367794480" sldId="280"/>
            <ac:graphicFrameMk id="89" creationId="{2FCCC8A1-1048-94D2-71C1-963F20B3C6E4}"/>
          </ac:graphicFrameMkLst>
        </pc:graphicFrameChg>
        <pc:graphicFrameChg chg="add mod modGraphic">
          <ac:chgData name="Kabilan, Mahathevan" userId="151eaff7-0a80-4af8-8e94-cc9bd756f7d8" providerId="ADAL" clId="{1664A380-24D2-46A5-A236-7B331289721B}" dt="2026-10-15T18:18:18.524" v="18592" actId="207"/>
          <ac:graphicFrameMkLst>
            <pc:docMk/>
            <pc:sldMk cId="1367794480" sldId="280"/>
            <ac:graphicFrameMk id="90" creationId="{F5AAACB9-760F-CDB8-5473-0C26FE704EE7}"/>
          </ac:graphicFrameMkLst>
        </pc:graphicFrameChg>
        <pc:graphicFrameChg chg="add mod modGraphic">
          <ac:chgData name="Kabilan, Mahathevan" userId="151eaff7-0a80-4af8-8e94-cc9bd756f7d8" providerId="ADAL" clId="{1664A380-24D2-46A5-A236-7B331289721B}" dt="2026-10-15T18:25:22.422" v="18663" actId="14100"/>
          <ac:graphicFrameMkLst>
            <pc:docMk/>
            <pc:sldMk cId="1367794480" sldId="280"/>
            <ac:graphicFrameMk id="91" creationId="{0DDFC562-1D1B-7EB2-578F-8FE1D6C1DE76}"/>
          </ac:graphicFrameMkLst>
        </pc:graphicFrameChg>
        <pc:graphicFrameChg chg="add mod modGraphic">
          <ac:chgData name="Kabilan, Mahathevan" userId="151eaff7-0a80-4af8-8e94-cc9bd756f7d8" providerId="ADAL" clId="{1664A380-24D2-46A5-A236-7B331289721B}" dt="2026-10-15T18:30:40.773" v="18692" actId="14100"/>
          <ac:graphicFrameMkLst>
            <pc:docMk/>
            <pc:sldMk cId="1367794480" sldId="280"/>
            <ac:graphicFrameMk id="92" creationId="{28CBDD6A-EFCE-B9BC-D94E-C9B7DEA8E79E}"/>
          </ac:graphicFrameMkLst>
        </pc:graphicFrameChg>
        <pc:graphicFrameChg chg="add mod modGraphic">
          <ac:chgData name="Kabilan, Mahathevan" userId="151eaff7-0a80-4af8-8e94-cc9bd756f7d8" providerId="ADAL" clId="{1664A380-24D2-46A5-A236-7B331289721B}" dt="2026-10-15T18:25:25.389" v="18664" actId="14100"/>
          <ac:graphicFrameMkLst>
            <pc:docMk/>
            <pc:sldMk cId="1367794480" sldId="280"/>
            <ac:graphicFrameMk id="93" creationId="{1B319F83-05DD-2105-E20B-BA328272B9A1}"/>
          </ac:graphicFrameMkLst>
        </pc:graphicFrameChg>
        <pc:graphicFrameChg chg="add mod modGraphic">
          <ac:chgData name="Kabilan, Mahathevan" userId="151eaff7-0a80-4af8-8e94-cc9bd756f7d8" providerId="ADAL" clId="{1664A380-24D2-46A5-A236-7B331289721B}" dt="2026-10-15T18:21:33.209" v="18632" actId="207"/>
          <ac:graphicFrameMkLst>
            <pc:docMk/>
            <pc:sldMk cId="1367794480" sldId="280"/>
            <ac:graphicFrameMk id="94" creationId="{75BB97CA-C90B-B2F1-69BD-36DCBC3146B9}"/>
          </ac:graphicFrameMkLst>
        </pc:graphicFrameChg>
        <pc:graphicFrameChg chg="add mod modGraphic">
          <ac:chgData name="Kabilan, Mahathevan" userId="151eaff7-0a80-4af8-8e94-cc9bd756f7d8" providerId="ADAL" clId="{1664A380-24D2-46A5-A236-7B331289721B}" dt="2026-10-15T18:21:36.521" v="18633" actId="207"/>
          <ac:graphicFrameMkLst>
            <pc:docMk/>
            <pc:sldMk cId="1367794480" sldId="280"/>
            <ac:graphicFrameMk id="95" creationId="{2658A54A-7E8F-3C7D-84DA-5D0B08B323F5}"/>
          </ac:graphicFrameMkLst>
        </pc:graphicFrameChg>
        <pc:graphicFrameChg chg="add mod modGraphic">
          <ac:chgData name="Kabilan, Mahathevan" userId="151eaff7-0a80-4af8-8e94-cc9bd756f7d8" providerId="ADAL" clId="{1664A380-24D2-46A5-A236-7B331289721B}" dt="2026-10-15T18:22:04.611" v="18641" actId="1035"/>
          <ac:graphicFrameMkLst>
            <pc:docMk/>
            <pc:sldMk cId="1367794480" sldId="280"/>
            <ac:graphicFrameMk id="96" creationId="{CDEF043D-392B-109E-A42A-4AF5660D7041}"/>
          </ac:graphicFrameMkLst>
        </pc:graphicFrameChg>
        <pc:graphicFrameChg chg="add mod modGraphic">
          <ac:chgData name="Kabilan, Mahathevan" userId="151eaff7-0a80-4af8-8e94-cc9bd756f7d8" providerId="ADAL" clId="{1664A380-24D2-46A5-A236-7B331289721B}" dt="2026-10-15T18:25:33.801" v="18666" actId="20577"/>
          <ac:graphicFrameMkLst>
            <pc:docMk/>
            <pc:sldMk cId="1367794480" sldId="280"/>
            <ac:graphicFrameMk id="97" creationId="{F0F71A0B-9B1A-68E0-3098-B17620CF7A5C}"/>
          </ac:graphicFrameMkLst>
        </pc:graphicFrameChg>
        <pc:cxnChg chg="add mod">
          <ac:chgData name="Kabilan, Mahathevan" userId="151eaff7-0a80-4af8-8e94-cc9bd756f7d8" providerId="ADAL" clId="{1664A380-24D2-46A5-A236-7B331289721B}" dt="2026-10-14T14:58:54.488" v="17724"/>
          <ac:cxnSpMkLst>
            <pc:docMk/>
            <pc:sldMk cId="1367794480" sldId="280"/>
            <ac:cxnSpMk id="18" creationId="{774770AB-18FE-D56A-2819-00436A9D2833}"/>
          </ac:cxnSpMkLst>
        </pc:cxnChg>
      </pc:sldChg>
      <pc:sldChg chg="addSp delSp modSp add mod addAnim delAnim modAnim modNotesTx">
        <pc:chgData name="Kabilan, Mahathevan" userId="151eaff7-0a80-4af8-8e94-cc9bd756f7d8" providerId="ADAL" clId="{1664A380-24D2-46A5-A236-7B331289721B}" dt="2026-10-17T14:51:00.942" v="18925" actId="20577"/>
        <pc:sldMkLst>
          <pc:docMk/>
          <pc:sldMk cId="3231981696" sldId="291"/>
        </pc:sldMkLst>
        <pc:spChg chg="mod">
          <ac:chgData name="Kabilan, Mahathevan" userId="151eaff7-0a80-4af8-8e94-cc9bd756f7d8" providerId="ADAL" clId="{1664A380-24D2-46A5-A236-7B331289721B}" dt="2026-09-24T19:55:55.698" v="118" actId="20577"/>
          <ac:spMkLst>
            <pc:docMk/>
            <pc:sldMk cId="3231981696" sldId="291"/>
            <ac:spMk id="2" creationId="{077A961A-AEFD-A836-F926-5D2297B7E251}"/>
          </ac:spMkLst>
        </pc:spChg>
        <pc:spChg chg="mod">
          <ac:chgData name="Kabilan, Mahathevan" userId="151eaff7-0a80-4af8-8e94-cc9bd756f7d8" providerId="ADAL" clId="{1664A380-24D2-46A5-A236-7B331289721B}" dt="2026-10-14T11:11:40.154" v="17692" actId="20577"/>
          <ac:spMkLst>
            <pc:docMk/>
            <pc:sldMk cId="3231981696" sldId="291"/>
            <ac:spMk id="5" creationId="{DAA57407-3B72-C521-47BB-E32EF4338DEA}"/>
          </ac:spMkLst>
        </pc:spChg>
        <pc:picChg chg="add mod">
          <ac:chgData name="Kabilan, Mahathevan" userId="151eaff7-0a80-4af8-8e94-cc9bd756f7d8" providerId="ADAL" clId="{1664A380-24D2-46A5-A236-7B331289721B}" dt="2026-09-24T19:55:43.184" v="98"/>
          <ac:picMkLst>
            <pc:docMk/>
            <pc:sldMk cId="3231981696" sldId="291"/>
            <ac:picMk id="4" creationId="{3AEF81A3-0D3D-6A47-99F9-430B4099674A}"/>
          </ac:picMkLst>
        </pc:picChg>
      </pc:sldChg>
      <pc:sldChg chg="addSp delSp modSp add mod modAnim">
        <pc:chgData name="Kabilan, Mahathevan" userId="151eaff7-0a80-4af8-8e94-cc9bd756f7d8" providerId="ADAL" clId="{1664A380-24D2-46A5-A236-7B331289721B}" dt="2026-10-13T18:17:03.428" v="17135"/>
        <pc:sldMkLst>
          <pc:docMk/>
          <pc:sldMk cId="73478024" sldId="292"/>
        </pc:sldMkLst>
        <pc:spChg chg="mod">
          <ac:chgData name="Kabilan, Mahathevan" userId="151eaff7-0a80-4af8-8e94-cc9bd756f7d8" providerId="ADAL" clId="{1664A380-24D2-46A5-A236-7B331289721B}" dt="2026-09-24T20:40:40.540" v="411" actId="1035"/>
          <ac:spMkLst>
            <pc:docMk/>
            <pc:sldMk cId="73478024" sldId="292"/>
            <ac:spMk id="2" creationId="{9C101890-7030-B9A1-1593-CE3C3353E640}"/>
          </ac:spMkLst>
        </pc:spChg>
        <pc:picChg chg="add mod">
          <ac:chgData name="Kabilan, Mahathevan" userId="151eaff7-0a80-4af8-8e94-cc9bd756f7d8" providerId="ADAL" clId="{1664A380-24D2-46A5-A236-7B331289721B}" dt="2026-09-24T20:40:10.774" v="353" actId="1076"/>
          <ac:picMkLst>
            <pc:docMk/>
            <pc:sldMk cId="73478024" sldId="292"/>
            <ac:picMk id="7" creationId="{EEB5B619-3EA9-3F69-F918-47040124636B}"/>
          </ac:picMkLst>
        </pc:picChg>
      </pc:sldChg>
      <pc:sldChg chg="addSp delSp modSp add mod modTransition delAnim modAnim modNotesTx">
        <pc:chgData name="Kabilan, Mahathevan" userId="151eaff7-0a80-4af8-8e94-cc9bd756f7d8" providerId="ADAL" clId="{1664A380-24D2-46A5-A236-7B331289721B}" dt="2026-10-14T16:47:29.263" v="18282" actId="478"/>
        <pc:sldMkLst>
          <pc:docMk/>
          <pc:sldMk cId="3198344484" sldId="295"/>
        </pc:sldMkLst>
        <pc:spChg chg="add">
          <ac:chgData name="Kabilan, Mahathevan" userId="151eaff7-0a80-4af8-8e94-cc9bd756f7d8" providerId="ADAL" clId="{1664A380-24D2-46A5-A236-7B331289721B}" dt="2026-10-03T19:20:05.473" v="10263" actId="22"/>
          <ac:spMkLst>
            <pc:docMk/>
            <pc:sldMk cId="3198344484" sldId="295"/>
            <ac:spMk id="3" creationId="{E3C895F9-45A0-E12A-6E73-1FE643E937B4}"/>
          </ac:spMkLst>
        </pc:spChg>
        <pc:spChg chg="mod">
          <ac:chgData name="Kabilan, Mahathevan" userId="151eaff7-0a80-4af8-8e94-cc9bd756f7d8" providerId="ADAL" clId="{1664A380-24D2-46A5-A236-7B331289721B}" dt="2026-10-14T11:10:45.482" v="17669" actId="20577"/>
          <ac:spMkLst>
            <pc:docMk/>
            <pc:sldMk cId="3198344484" sldId="295"/>
            <ac:spMk id="5" creationId="{269FBCB0-D2FC-478E-ABB0-A72508F315C3}"/>
          </ac:spMkLst>
        </pc:spChg>
        <pc:spChg chg="mod">
          <ac:chgData name="Kabilan, Mahathevan" userId="151eaff7-0a80-4af8-8e94-cc9bd756f7d8" providerId="ADAL" clId="{1664A380-24D2-46A5-A236-7B331289721B}" dt="2026-10-14T14:55:26.820" v="17713" actId="20577"/>
          <ac:spMkLst>
            <pc:docMk/>
            <pc:sldMk cId="3198344484" sldId="295"/>
            <ac:spMk id="24" creationId="{C4181005-9E7C-0BD6-C689-43CB60C7FEE7}"/>
          </ac:spMkLst>
        </pc:spChg>
        <pc:spChg chg="mod">
          <ac:chgData name="Kabilan, Mahathevan" userId="151eaff7-0a80-4af8-8e94-cc9bd756f7d8" providerId="ADAL" clId="{1664A380-24D2-46A5-A236-7B331289721B}" dt="2026-10-14T16:12:39.091" v="17932" actId="2711"/>
          <ac:spMkLst>
            <pc:docMk/>
            <pc:sldMk cId="3198344484" sldId="295"/>
            <ac:spMk id="33" creationId="{E7054DE4-9262-64C3-FAB9-C6C76FFFB956}"/>
          </ac:spMkLst>
        </pc:spChg>
        <pc:spChg chg="add mod">
          <ac:chgData name="Kabilan, Mahathevan" userId="151eaff7-0a80-4af8-8e94-cc9bd756f7d8" providerId="ADAL" clId="{1664A380-24D2-46A5-A236-7B331289721B}" dt="2026-10-03T19:17:59.180" v="10261" actId="20577"/>
          <ac:spMkLst>
            <pc:docMk/>
            <pc:sldMk cId="3198344484" sldId="295"/>
            <ac:spMk id="35" creationId="{719A9213-45BB-2585-C5E6-3ABC96CD256C}"/>
          </ac:spMkLst>
        </pc:spChg>
        <pc:spChg chg="add mod">
          <ac:chgData name="Kabilan, Mahathevan" userId="151eaff7-0a80-4af8-8e94-cc9bd756f7d8" providerId="ADAL" clId="{1664A380-24D2-46A5-A236-7B331289721B}" dt="2026-10-09T13:44:15.344" v="15556" actId="14861"/>
          <ac:spMkLst>
            <pc:docMk/>
            <pc:sldMk cId="3198344484" sldId="295"/>
            <ac:spMk id="38" creationId="{589D9C2A-0CBB-8706-83C4-8100A39D64D5}"/>
          </ac:spMkLst>
        </pc:spChg>
        <pc:spChg chg="add mod">
          <ac:chgData name="Kabilan, Mahathevan" userId="151eaff7-0a80-4af8-8e94-cc9bd756f7d8" providerId="ADAL" clId="{1664A380-24D2-46A5-A236-7B331289721B}" dt="2026-10-13T18:08:20.708" v="17119" actId="14100"/>
          <ac:spMkLst>
            <pc:docMk/>
            <pc:sldMk cId="3198344484" sldId="295"/>
            <ac:spMk id="43" creationId="{44A86FA0-3FF8-A29C-7BEC-6A1542B4FE55}"/>
          </ac:spMkLst>
        </pc:spChg>
        <pc:spChg chg="add mod">
          <ac:chgData name="Kabilan, Mahathevan" userId="151eaff7-0a80-4af8-8e94-cc9bd756f7d8" providerId="ADAL" clId="{1664A380-24D2-46A5-A236-7B331289721B}" dt="2026-10-09T13:42:04.234" v="15544" actId="14861"/>
          <ac:spMkLst>
            <pc:docMk/>
            <pc:sldMk cId="3198344484" sldId="295"/>
            <ac:spMk id="44" creationId="{CB5BD9F4-63F2-B954-2603-5DC8D45EC2D7}"/>
          </ac:spMkLst>
        </pc:spChg>
        <pc:spChg chg="add mod">
          <ac:chgData name="Kabilan, Mahathevan" userId="151eaff7-0a80-4af8-8e94-cc9bd756f7d8" providerId="ADAL" clId="{1664A380-24D2-46A5-A236-7B331289721B}" dt="2026-10-14T15:30:21.524" v="17802" actId="14100"/>
          <ac:spMkLst>
            <pc:docMk/>
            <pc:sldMk cId="3198344484" sldId="295"/>
            <ac:spMk id="57" creationId="{4F9A9DA3-94BA-142D-D3F2-072C31AF7DD9}"/>
          </ac:spMkLst>
        </pc:spChg>
      </pc:sldChg>
      <pc:sldChg chg="addSp delSp modSp add mod addAnim delAnim modAnim modNotesTx">
        <pc:chgData name="Kabilan, Mahathevan" userId="151eaff7-0a80-4af8-8e94-cc9bd756f7d8" providerId="ADAL" clId="{1664A380-24D2-46A5-A236-7B331289721B}" dt="2026-10-14T16:46:30.510" v="18276"/>
        <pc:sldMkLst>
          <pc:docMk/>
          <pc:sldMk cId="606885127" sldId="297"/>
        </pc:sldMkLst>
        <pc:spChg chg="add mod ord">
          <ac:chgData name="Kabilan, Mahathevan" userId="151eaff7-0a80-4af8-8e94-cc9bd756f7d8" providerId="ADAL" clId="{1664A380-24D2-46A5-A236-7B331289721B}" dt="2026-10-13T18:06:04.364" v="17109" actId="167"/>
          <ac:spMkLst>
            <pc:docMk/>
            <pc:sldMk cId="606885127" sldId="297"/>
            <ac:spMk id="2" creationId="{D82664F7-A8AB-8C39-A3F0-370B577C763A}"/>
          </ac:spMkLst>
        </pc:spChg>
        <pc:spChg chg="add mod">
          <ac:chgData name="Kabilan, Mahathevan" userId="151eaff7-0a80-4af8-8e94-cc9bd756f7d8" providerId="ADAL" clId="{1664A380-24D2-46A5-A236-7B331289721B}" dt="2026-10-14T15:31:02.899" v="17804"/>
          <ac:spMkLst>
            <pc:docMk/>
            <pc:sldMk cId="606885127" sldId="297"/>
            <ac:spMk id="3" creationId="{D5558963-91BA-2210-E92A-3325DF134178}"/>
          </ac:spMkLst>
        </pc:spChg>
        <pc:spChg chg="mod">
          <ac:chgData name="Kabilan, Mahathevan" userId="151eaff7-0a80-4af8-8e94-cc9bd756f7d8" providerId="ADAL" clId="{1664A380-24D2-46A5-A236-7B331289721B}" dt="2026-10-14T11:10:51.540" v="17671" actId="20577"/>
          <ac:spMkLst>
            <pc:docMk/>
            <pc:sldMk cId="606885127" sldId="297"/>
            <ac:spMk id="5" creationId="{F3A151C3-8487-C3A1-BDEE-FA0CBDB48DD4}"/>
          </ac:spMkLst>
        </pc:spChg>
        <pc:spChg chg="add mod">
          <ac:chgData name="Kabilan, Mahathevan" userId="151eaff7-0a80-4af8-8e94-cc9bd756f7d8" providerId="ADAL" clId="{1664A380-24D2-46A5-A236-7B331289721B}" dt="2026-10-14T15:31:13.302" v="17806" actId="14100"/>
          <ac:spMkLst>
            <pc:docMk/>
            <pc:sldMk cId="606885127" sldId="297"/>
            <ac:spMk id="7" creationId="{FDB3E3BE-06FE-5ADE-A5F1-7CE0220129D0}"/>
          </ac:spMkLst>
        </pc:spChg>
        <pc:spChg chg="add mod">
          <ac:chgData name="Kabilan, Mahathevan" userId="151eaff7-0a80-4af8-8e94-cc9bd756f7d8" providerId="ADAL" clId="{1664A380-24D2-46A5-A236-7B331289721B}" dt="2026-10-13T18:05:47.561" v="17108" actId="14100"/>
          <ac:spMkLst>
            <pc:docMk/>
            <pc:sldMk cId="606885127" sldId="297"/>
            <ac:spMk id="10" creationId="{AACDA86C-32C7-4FBE-5E4C-151C72E3D139}"/>
          </ac:spMkLst>
        </pc:spChg>
        <pc:spChg chg="add mod">
          <ac:chgData name="Kabilan, Mahathevan" userId="151eaff7-0a80-4af8-8e94-cc9bd756f7d8" providerId="ADAL" clId="{1664A380-24D2-46A5-A236-7B331289721B}" dt="2026-10-09T13:44:54.462" v="15559" actId="14861"/>
          <ac:spMkLst>
            <pc:docMk/>
            <pc:sldMk cId="606885127" sldId="297"/>
            <ac:spMk id="11" creationId="{FC601906-2A60-DDB3-0A73-C2D2596C1F7F}"/>
          </ac:spMkLst>
        </pc:spChg>
        <pc:spChg chg="mod">
          <ac:chgData name="Kabilan, Mahathevan" userId="151eaff7-0a80-4af8-8e94-cc9bd756f7d8" providerId="ADAL" clId="{1664A380-24D2-46A5-A236-7B331289721B}" dt="2026-10-14T14:55:35.483" v="17714" actId="20577"/>
          <ac:spMkLst>
            <pc:docMk/>
            <pc:sldMk cId="606885127" sldId="297"/>
            <ac:spMk id="24" creationId="{D90468EB-C97A-5BD6-77B9-6DAB84C59531}"/>
          </ac:spMkLst>
        </pc:spChg>
        <pc:spChg chg="mod">
          <ac:chgData name="Kabilan, Mahathevan" userId="151eaff7-0a80-4af8-8e94-cc9bd756f7d8" providerId="ADAL" clId="{1664A380-24D2-46A5-A236-7B331289721B}" dt="2026-10-14T16:12:43.544" v="17933" actId="2711"/>
          <ac:spMkLst>
            <pc:docMk/>
            <pc:sldMk cId="606885127" sldId="297"/>
            <ac:spMk id="33" creationId="{024CA139-DC89-BC68-6C57-057BDFF6CE81}"/>
          </ac:spMkLst>
        </pc:spChg>
        <pc:spChg chg="mod">
          <ac:chgData name="Kabilan, Mahathevan" userId="151eaff7-0a80-4af8-8e94-cc9bd756f7d8" providerId="ADAL" clId="{1664A380-24D2-46A5-A236-7B331289721B}" dt="2026-10-14T16:44:29.967" v="18272" actId="1037"/>
          <ac:spMkLst>
            <pc:docMk/>
            <pc:sldMk cId="606885127" sldId="297"/>
            <ac:spMk id="35" creationId="{CC327534-39AC-44FE-D20C-D981E8647D21}"/>
          </ac:spMkLst>
        </pc:spChg>
        <pc:spChg chg="mod">
          <ac:chgData name="Kabilan, Mahathevan" userId="151eaff7-0a80-4af8-8e94-cc9bd756f7d8" providerId="ADAL" clId="{1664A380-24D2-46A5-A236-7B331289721B}" dt="2026-10-09T13:43:56.115" v="15555" actId="14861"/>
          <ac:spMkLst>
            <pc:docMk/>
            <pc:sldMk cId="606885127" sldId="297"/>
            <ac:spMk id="38" creationId="{F89DB7D8-B7B1-B567-E0C9-F77E8595CB64}"/>
          </ac:spMkLst>
        </pc:spChg>
        <pc:spChg chg="mod">
          <ac:chgData name="Kabilan, Mahathevan" userId="151eaff7-0a80-4af8-8e94-cc9bd756f7d8" providerId="ADAL" clId="{1664A380-24D2-46A5-A236-7B331289721B}" dt="2026-10-14T16:43:23.727" v="18266" actId="20577"/>
          <ac:spMkLst>
            <pc:docMk/>
            <pc:sldMk cId="606885127" sldId="297"/>
            <ac:spMk id="44" creationId="{81DA28FC-0783-700E-7850-1D3AED508445}"/>
          </ac:spMkLst>
        </pc:spChg>
        <pc:spChg chg="mod">
          <ac:chgData name="Kabilan, Mahathevan" userId="151eaff7-0a80-4af8-8e94-cc9bd756f7d8" providerId="ADAL" clId="{1664A380-24D2-46A5-A236-7B331289721B}" dt="2026-10-03T17:55:05.448" v="10235" actId="1037"/>
          <ac:spMkLst>
            <pc:docMk/>
            <pc:sldMk cId="606885127" sldId="297"/>
            <ac:spMk id="61" creationId="{6C93F18D-ACE6-341D-B692-BB2FB812E981}"/>
          </ac:spMkLst>
        </pc:spChg>
      </pc:sldChg>
      <pc:sldChg chg="addSp delSp modSp add del mod modTransition addAnim delAnim modAnim modNotesTx">
        <pc:chgData name="Kabilan, Mahathevan" userId="151eaff7-0a80-4af8-8e94-cc9bd756f7d8" providerId="ADAL" clId="{1664A380-24D2-46A5-A236-7B331289721B}" dt="2026-10-15T18:40:15.892" v="18720" actId="20577"/>
        <pc:sldMkLst>
          <pc:docMk/>
          <pc:sldMk cId="3263514455" sldId="298"/>
        </pc:sldMkLst>
        <pc:spChg chg="add mod">
          <ac:chgData name="Kabilan, Mahathevan" userId="151eaff7-0a80-4af8-8e94-cc9bd756f7d8" providerId="ADAL" clId="{1664A380-24D2-46A5-A236-7B331289721B}" dt="2026-10-14T16:59:14.292" v="18314" actId="1037"/>
          <ac:spMkLst>
            <pc:docMk/>
            <pc:sldMk cId="3263514455" sldId="298"/>
            <ac:spMk id="2" creationId="{F9BB2828-403B-A605-FB27-3085B43F4F3E}"/>
          </ac:spMkLst>
        </pc:spChg>
        <pc:spChg chg="mod">
          <ac:chgData name="Kabilan, Mahathevan" userId="151eaff7-0a80-4af8-8e94-cc9bd756f7d8" providerId="ADAL" clId="{1664A380-24D2-46A5-A236-7B331289721B}" dt="2026-10-14T11:10:59.454" v="17673" actId="20577"/>
          <ac:spMkLst>
            <pc:docMk/>
            <pc:sldMk cId="3263514455" sldId="298"/>
            <ac:spMk id="5" creationId="{3167536C-066F-2BDB-7B77-9A6FE7DEE27F}"/>
          </ac:spMkLst>
        </pc:spChg>
        <pc:spChg chg="add">
          <ac:chgData name="Kabilan, Mahathevan" userId="151eaff7-0a80-4af8-8e94-cc9bd756f7d8" providerId="ADAL" clId="{1664A380-24D2-46A5-A236-7B331289721B}" dt="2026-10-14T16:47:39.592" v="18284" actId="22"/>
          <ac:spMkLst>
            <pc:docMk/>
            <pc:sldMk cId="3263514455" sldId="298"/>
            <ac:spMk id="7" creationId="{15BD753D-1E03-74A2-8123-4D610CE8B98B}"/>
          </ac:spMkLst>
        </pc:spChg>
        <pc:spChg chg="add">
          <ac:chgData name="Kabilan, Mahathevan" userId="151eaff7-0a80-4af8-8e94-cc9bd756f7d8" providerId="ADAL" clId="{1664A380-24D2-46A5-A236-7B331289721B}" dt="2026-10-03T17:55:14.262" v="10237" actId="22"/>
          <ac:spMkLst>
            <pc:docMk/>
            <pc:sldMk cId="3263514455" sldId="298"/>
            <ac:spMk id="8" creationId="{F54B9EA6-9852-3E18-E6E1-66083E5AD9A6}"/>
          </ac:spMkLst>
        </pc:spChg>
        <pc:spChg chg="add">
          <ac:chgData name="Kabilan, Mahathevan" userId="151eaff7-0a80-4af8-8e94-cc9bd756f7d8" providerId="ADAL" clId="{1664A380-24D2-46A5-A236-7B331289721B}" dt="2026-10-14T15:31:42.113" v="17808" actId="22"/>
          <ac:spMkLst>
            <pc:docMk/>
            <pc:sldMk cId="3263514455" sldId="298"/>
            <ac:spMk id="10" creationId="{607C0C43-530F-4BFD-5BA8-967034DB2625}"/>
          </ac:spMkLst>
        </pc:spChg>
        <pc:spChg chg="mod">
          <ac:chgData name="Kabilan, Mahathevan" userId="151eaff7-0a80-4af8-8e94-cc9bd756f7d8" providerId="ADAL" clId="{1664A380-24D2-46A5-A236-7B331289721B}" dt="2026-10-09T13:45:15.188" v="15560" actId="14861"/>
          <ac:spMkLst>
            <pc:docMk/>
            <pc:sldMk cId="3263514455" sldId="298"/>
            <ac:spMk id="11" creationId="{3EBF60E5-A923-5CDF-857A-C412649F8AB8}"/>
          </ac:spMkLst>
        </pc:spChg>
        <pc:spChg chg="add mod">
          <ac:chgData name="Kabilan, Mahathevan" userId="151eaff7-0a80-4af8-8e94-cc9bd756f7d8" providerId="ADAL" clId="{1664A380-24D2-46A5-A236-7B331289721B}" dt="2026-10-13T18:06:19.242" v="17113"/>
          <ac:spMkLst>
            <pc:docMk/>
            <pc:sldMk cId="3263514455" sldId="298"/>
            <ac:spMk id="12" creationId="{EDAF30E0-DB9C-4EC4-E5D2-B68B19B4F3DE}"/>
          </ac:spMkLst>
        </pc:spChg>
        <pc:spChg chg="add mod">
          <ac:chgData name="Kabilan, Mahathevan" userId="151eaff7-0a80-4af8-8e94-cc9bd756f7d8" providerId="ADAL" clId="{1664A380-24D2-46A5-A236-7B331289721B}" dt="2026-10-14T15:31:55.464" v="17810"/>
          <ac:spMkLst>
            <pc:docMk/>
            <pc:sldMk cId="3263514455" sldId="298"/>
            <ac:spMk id="13" creationId="{2C5EE824-8938-89D6-7090-B54617C433B5}"/>
          </ac:spMkLst>
        </pc:spChg>
        <pc:spChg chg="mod">
          <ac:chgData name="Kabilan, Mahathevan" userId="151eaff7-0a80-4af8-8e94-cc9bd756f7d8" providerId="ADAL" clId="{1664A380-24D2-46A5-A236-7B331289721B}" dt="2026-10-14T14:55:39.432" v="17715" actId="20577"/>
          <ac:spMkLst>
            <pc:docMk/>
            <pc:sldMk cId="3263514455" sldId="298"/>
            <ac:spMk id="24" creationId="{FDF9783D-F55F-9E96-3E22-EA10955FFE52}"/>
          </ac:spMkLst>
        </pc:spChg>
        <pc:spChg chg="mod">
          <ac:chgData name="Kabilan, Mahathevan" userId="151eaff7-0a80-4af8-8e94-cc9bd756f7d8" providerId="ADAL" clId="{1664A380-24D2-46A5-A236-7B331289721B}" dt="2026-10-14T16:12:48.796" v="17934" actId="2711"/>
          <ac:spMkLst>
            <pc:docMk/>
            <pc:sldMk cId="3263514455" sldId="298"/>
            <ac:spMk id="33" creationId="{3155A45B-122C-76C1-B738-C46498AC4E07}"/>
          </ac:spMkLst>
        </pc:spChg>
        <pc:spChg chg="mod">
          <ac:chgData name="Kabilan, Mahathevan" userId="151eaff7-0a80-4af8-8e94-cc9bd756f7d8" providerId="ADAL" clId="{1664A380-24D2-46A5-A236-7B331289721B}" dt="2026-10-09T13:45:15.188" v="15560" actId="14861"/>
          <ac:spMkLst>
            <pc:docMk/>
            <pc:sldMk cId="3263514455" sldId="298"/>
            <ac:spMk id="38" creationId="{02A30F22-3092-9996-5FF4-3B33D720E6CA}"/>
          </ac:spMkLst>
        </pc:spChg>
        <pc:spChg chg="mod">
          <ac:chgData name="Kabilan, Mahathevan" userId="151eaff7-0a80-4af8-8e94-cc9bd756f7d8" providerId="ADAL" clId="{1664A380-24D2-46A5-A236-7B331289721B}" dt="2026-10-14T16:43:28.175" v="18268" actId="20577"/>
          <ac:spMkLst>
            <pc:docMk/>
            <pc:sldMk cId="3263514455" sldId="298"/>
            <ac:spMk id="44" creationId="{FDA2E1DA-0D41-C9B2-D4F5-E85BEE052735}"/>
          </ac:spMkLst>
        </pc:spChg>
      </pc:sldChg>
      <pc:sldChg chg="addSp delSp modSp add mod modTransition addAnim delAnim modAnim modNotesTx">
        <pc:chgData name="Kabilan, Mahathevan" userId="151eaff7-0a80-4af8-8e94-cc9bd756f7d8" providerId="ADAL" clId="{1664A380-24D2-46A5-A236-7B331289721B}" dt="2026-10-15T18:40:31.439" v="18734" actId="20577"/>
        <pc:sldMkLst>
          <pc:docMk/>
          <pc:sldMk cId="1256860720" sldId="302"/>
        </pc:sldMkLst>
        <pc:spChg chg="add mod">
          <ac:chgData name="Kabilan, Mahathevan" userId="151eaff7-0a80-4af8-8e94-cc9bd756f7d8" providerId="ADAL" clId="{1664A380-24D2-46A5-A236-7B331289721B}" dt="2026-10-14T15:32:21.404" v="17816" actId="14100"/>
          <ac:spMkLst>
            <pc:docMk/>
            <pc:sldMk cId="1256860720" sldId="302"/>
            <ac:spMk id="3" creationId="{A00B3C4F-2A7E-89C3-C5A5-ADBD5192E817}"/>
          </ac:spMkLst>
        </pc:spChg>
        <pc:spChg chg="mod">
          <ac:chgData name="Kabilan, Mahathevan" userId="151eaff7-0a80-4af8-8e94-cc9bd756f7d8" providerId="ADAL" clId="{1664A380-24D2-46A5-A236-7B331289721B}" dt="2026-10-14T11:11:04.465" v="17676" actId="20577"/>
          <ac:spMkLst>
            <pc:docMk/>
            <pc:sldMk cId="1256860720" sldId="302"/>
            <ac:spMk id="5" creationId="{A5A20B74-898A-26CD-5B74-477889367E28}"/>
          </ac:spMkLst>
        </pc:spChg>
        <pc:spChg chg="add">
          <ac:chgData name="Kabilan, Mahathevan" userId="151eaff7-0a80-4af8-8e94-cc9bd756f7d8" providerId="ADAL" clId="{1664A380-24D2-46A5-A236-7B331289721B}" dt="2026-10-03T17:55:18.902" v="10239" actId="22"/>
          <ac:spMkLst>
            <pc:docMk/>
            <pc:sldMk cId="1256860720" sldId="302"/>
            <ac:spMk id="7" creationId="{DC240E8A-D597-291E-351C-28D92AD4AA65}"/>
          </ac:spMkLst>
        </pc:spChg>
        <pc:spChg chg="add mod">
          <ac:chgData name="Kabilan, Mahathevan" userId="151eaff7-0a80-4af8-8e94-cc9bd756f7d8" providerId="ADAL" clId="{1664A380-24D2-46A5-A236-7B331289721B}" dt="2026-10-03T16:25:05.409" v="9490" actId="20577"/>
          <ac:spMkLst>
            <pc:docMk/>
            <pc:sldMk cId="1256860720" sldId="302"/>
            <ac:spMk id="8" creationId="{80DAF359-F827-9CFA-D186-F49039A1B9B5}"/>
          </ac:spMkLst>
        </pc:spChg>
        <pc:spChg chg="add">
          <ac:chgData name="Kabilan, Mahathevan" userId="151eaff7-0a80-4af8-8e94-cc9bd756f7d8" providerId="ADAL" clId="{1664A380-24D2-46A5-A236-7B331289721B}" dt="2026-10-14T15:32:14.522" v="17815" actId="22"/>
          <ac:spMkLst>
            <pc:docMk/>
            <pc:sldMk cId="1256860720" sldId="302"/>
            <ac:spMk id="10" creationId="{480C5D94-8860-106B-4D95-BF47E0A3A576}"/>
          </ac:spMkLst>
        </pc:spChg>
        <pc:spChg chg="mod">
          <ac:chgData name="Kabilan, Mahathevan" userId="151eaff7-0a80-4af8-8e94-cc9bd756f7d8" providerId="ADAL" clId="{1664A380-24D2-46A5-A236-7B331289721B}" dt="2026-10-09T13:45:33.083" v="15561" actId="14861"/>
          <ac:spMkLst>
            <pc:docMk/>
            <pc:sldMk cId="1256860720" sldId="302"/>
            <ac:spMk id="11" creationId="{4E2D777D-D12D-F4E1-304F-ADDA88B08F00}"/>
          </ac:spMkLst>
        </pc:spChg>
        <pc:spChg chg="add mod">
          <ac:chgData name="Kabilan, Mahathevan" userId="151eaff7-0a80-4af8-8e94-cc9bd756f7d8" providerId="ADAL" clId="{1664A380-24D2-46A5-A236-7B331289721B}" dt="2026-09-30T01:52:20.381" v="2810" actId="1036"/>
          <ac:spMkLst>
            <pc:docMk/>
            <pc:sldMk cId="1256860720" sldId="302"/>
            <ac:spMk id="12" creationId="{7B814AA7-41AA-0637-D49A-0E16BF356370}"/>
          </ac:spMkLst>
        </pc:spChg>
        <pc:spChg chg="add mod">
          <ac:chgData name="Kabilan, Mahathevan" userId="151eaff7-0a80-4af8-8e94-cc9bd756f7d8" providerId="ADAL" clId="{1664A380-24D2-46A5-A236-7B331289721B}" dt="2026-09-30T01:45:25.979" v="2738" actId="20577"/>
          <ac:spMkLst>
            <pc:docMk/>
            <pc:sldMk cId="1256860720" sldId="302"/>
            <ac:spMk id="13" creationId="{C71CFFEE-1A28-EED9-19EF-D64BF001CB3F}"/>
          </ac:spMkLst>
        </pc:spChg>
        <pc:spChg chg="add">
          <ac:chgData name="Kabilan, Mahathevan" userId="151eaff7-0a80-4af8-8e94-cc9bd756f7d8" providerId="ADAL" clId="{1664A380-24D2-46A5-A236-7B331289721B}" dt="2026-10-14T15:00:58.861" v="17741" actId="22"/>
          <ac:spMkLst>
            <pc:docMk/>
            <pc:sldMk cId="1256860720" sldId="302"/>
            <ac:spMk id="14" creationId="{030E4545-B263-C4D1-7884-F5CDF317FBD6}"/>
          </ac:spMkLst>
        </pc:spChg>
        <pc:spChg chg="add mod">
          <ac:chgData name="Kabilan, Mahathevan" userId="151eaff7-0a80-4af8-8e94-cc9bd756f7d8" providerId="ADAL" clId="{1664A380-24D2-46A5-A236-7B331289721B}" dt="2026-10-09T13:45:33.083" v="15561" actId="14861"/>
          <ac:spMkLst>
            <pc:docMk/>
            <pc:sldMk cId="1256860720" sldId="302"/>
            <ac:spMk id="15" creationId="{9E8876CB-4C84-42C1-1753-8CCEF7DF6EA9}"/>
          </ac:spMkLst>
        </pc:spChg>
        <pc:spChg chg="add">
          <ac:chgData name="Kabilan, Mahathevan" userId="151eaff7-0a80-4af8-8e94-cc9bd756f7d8" providerId="ADAL" clId="{1664A380-24D2-46A5-A236-7B331289721B}" dt="2026-10-14T16:47:45.896" v="18286" actId="22"/>
          <ac:spMkLst>
            <pc:docMk/>
            <pc:sldMk cId="1256860720" sldId="302"/>
            <ac:spMk id="20" creationId="{32BFFDE6-11A2-9AC4-7489-AE5F3084201B}"/>
          </ac:spMkLst>
        </pc:spChg>
        <pc:spChg chg="add mod">
          <ac:chgData name="Kabilan, Mahathevan" userId="151eaff7-0a80-4af8-8e94-cc9bd756f7d8" providerId="ADAL" clId="{1664A380-24D2-46A5-A236-7B331289721B}" dt="2026-09-30T02:10:08.527" v="2951" actId="403"/>
          <ac:spMkLst>
            <pc:docMk/>
            <pc:sldMk cId="1256860720" sldId="302"/>
            <ac:spMk id="21" creationId="{2F4BFD9D-3546-1C7C-1C84-E31908AD5FD4}"/>
          </ac:spMkLst>
        </pc:spChg>
        <pc:spChg chg="mod">
          <ac:chgData name="Kabilan, Mahathevan" userId="151eaff7-0a80-4af8-8e94-cc9bd756f7d8" providerId="ADAL" clId="{1664A380-24D2-46A5-A236-7B331289721B}" dt="2026-10-14T14:57:50.984" v="17718" actId="20577"/>
          <ac:spMkLst>
            <pc:docMk/>
            <pc:sldMk cId="1256860720" sldId="302"/>
            <ac:spMk id="24" creationId="{5D633B82-B919-BE2C-20EE-C66DA0A7AF96}"/>
          </ac:spMkLst>
        </pc:spChg>
        <pc:spChg chg="mod">
          <ac:chgData name="Kabilan, Mahathevan" userId="151eaff7-0a80-4af8-8e94-cc9bd756f7d8" providerId="ADAL" clId="{1664A380-24D2-46A5-A236-7B331289721B}" dt="2026-10-14T16:12:56.449" v="17935" actId="2711"/>
          <ac:spMkLst>
            <pc:docMk/>
            <pc:sldMk cId="1256860720" sldId="302"/>
            <ac:spMk id="33" creationId="{05A39113-BA57-107D-2A36-6E13BC71BBD4}"/>
          </ac:spMkLst>
        </pc:spChg>
        <pc:spChg chg="mod">
          <ac:chgData name="Kabilan, Mahathevan" userId="151eaff7-0a80-4af8-8e94-cc9bd756f7d8" providerId="ADAL" clId="{1664A380-24D2-46A5-A236-7B331289721B}" dt="2026-10-09T13:45:33.083" v="15561" actId="14861"/>
          <ac:spMkLst>
            <pc:docMk/>
            <pc:sldMk cId="1256860720" sldId="302"/>
            <ac:spMk id="38" creationId="{EC383DA7-0BA8-5E72-F2E3-711A2700A5DF}"/>
          </ac:spMkLst>
        </pc:spChg>
        <pc:spChg chg="mod">
          <ac:chgData name="Kabilan, Mahathevan" userId="151eaff7-0a80-4af8-8e94-cc9bd756f7d8" providerId="ADAL" clId="{1664A380-24D2-46A5-A236-7B331289721B}" dt="2026-10-03T16:34:45.896" v="9800" actId="20577"/>
          <ac:spMkLst>
            <pc:docMk/>
            <pc:sldMk cId="1256860720" sldId="302"/>
            <ac:spMk id="44" creationId="{6F9FD55F-6419-7644-97BC-4B27266C6955}"/>
          </ac:spMkLst>
        </pc:spChg>
        <pc:graphicFrameChg chg="add mod">
          <ac:chgData name="Kabilan, Mahathevan" userId="151eaff7-0a80-4af8-8e94-cc9bd756f7d8" providerId="ADAL" clId="{1664A380-24D2-46A5-A236-7B331289721B}" dt="2026-09-30T02:10:07.650" v="2950" actId="403"/>
          <ac:graphicFrameMkLst>
            <pc:docMk/>
            <pc:sldMk cId="1256860720" sldId="302"/>
            <ac:graphicFrameMk id="16" creationId="{3EAFB645-CA91-854C-5C73-FAD50A179B86}"/>
          </ac:graphicFrameMkLst>
        </pc:graphicFrameChg>
        <pc:graphicFrameChg chg="add mod">
          <ac:chgData name="Kabilan, Mahathevan" userId="151eaff7-0a80-4af8-8e94-cc9bd756f7d8" providerId="ADAL" clId="{1664A380-24D2-46A5-A236-7B331289721B}" dt="2026-09-30T02:10:07.650" v="2950" actId="403"/>
          <ac:graphicFrameMkLst>
            <pc:docMk/>
            <pc:sldMk cId="1256860720" sldId="302"/>
            <ac:graphicFrameMk id="17" creationId="{F857E855-27B6-EA3F-DFDA-C920B19E0BBB}"/>
          </ac:graphicFrameMkLst>
        </pc:graphicFrameChg>
        <pc:graphicFrameChg chg="add mod modGraphic">
          <ac:chgData name="Kabilan, Mahathevan" userId="151eaff7-0a80-4af8-8e94-cc9bd756f7d8" providerId="ADAL" clId="{1664A380-24D2-46A5-A236-7B331289721B}" dt="2026-09-30T02:19:47.905" v="3017" actId="207"/>
          <ac:graphicFrameMkLst>
            <pc:docMk/>
            <pc:sldMk cId="1256860720" sldId="302"/>
            <ac:graphicFrameMk id="18" creationId="{FC1EBAC6-1112-D94D-4048-7403F7077C1B}"/>
          </ac:graphicFrameMkLst>
        </pc:graphicFrameChg>
        <pc:graphicFrameChg chg="add mod modGraphic">
          <ac:chgData name="Kabilan, Mahathevan" userId="151eaff7-0a80-4af8-8e94-cc9bd756f7d8" providerId="ADAL" clId="{1664A380-24D2-46A5-A236-7B331289721B}" dt="2026-09-30T02:10:07.650" v="2950" actId="403"/>
          <ac:graphicFrameMkLst>
            <pc:docMk/>
            <pc:sldMk cId="1256860720" sldId="302"/>
            <ac:graphicFrameMk id="19" creationId="{DE2EB74A-38E8-A772-168D-F59F5054E69D}"/>
          </ac:graphicFrameMkLst>
        </pc:graphicFrameChg>
        <pc:cxnChg chg="add mod">
          <ac:chgData name="Kabilan, Mahathevan" userId="151eaff7-0a80-4af8-8e94-cc9bd756f7d8" providerId="ADAL" clId="{1664A380-24D2-46A5-A236-7B331289721B}" dt="2026-09-30T02:10:58.769" v="2973" actId="1038"/>
          <ac:cxnSpMkLst>
            <pc:docMk/>
            <pc:sldMk cId="1256860720" sldId="302"/>
            <ac:cxnSpMk id="23" creationId="{0ED24127-8955-1BE9-8B3B-1DEA2F71AA05}"/>
          </ac:cxnSpMkLst>
        </pc:cxnChg>
        <pc:cxnChg chg="add mod">
          <ac:chgData name="Kabilan, Mahathevan" userId="151eaff7-0a80-4af8-8e94-cc9bd756f7d8" providerId="ADAL" clId="{1664A380-24D2-46A5-A236-7B331289721B}" dt="2026-09-30T02:10:54.919" v="2972" actId="1036"/>
          <ac:cxnSpMkLst>
            <pc:docMk/>
            <pc:sldMk cId="1256860720" sldId="302"/>
            <ac:cxnSpMk id="27" creationId="{57BA1431-48D4-BF8F-0FD8-8F9B6572B0B1}"/>
          </ac:cxnSpMkLst>
        </pc:cxnChg>
      </pc:sldChg>
      <pc:sldChg chg="addSp delSp modSp add mod modTransition addAnim delAnim modAnim modNotesTx">
        <pc:chgData name="Kabilan, Mahathevan" userId="151eaff7-0a80-4af8-8e94-cc9bd756f7d8" providerId="ADAL" clId="{1664A380-24D2-46A5-A236-7B331289721B}" dt="2026-10-14T16:14:20.951" v="17943"/>
        <pc:sldMkLst>
          <pc:docMk/>
          <pc:sldMk cId="187898132" sldId="303"/>
        </pc:sldMkLst>
        <pc:spChg chg="add mod">
          <ac:chgData name="Kabilan, Mahathevan" userId="151eaff7-0a80-4af8-8e94-cc9bd756f7d8" providerId="ADAL" clId="{1664A380-24D2-46A5-A236-7B331289721B}" dt="2026-10-14T15:02:47.705" v="17742" actId="164"/>
          <ac:spMkLst>
            <pc:docMk/>
            <pc:sldMk cId="187898132" sldId="303"/>
            <ac:spMk id="3" creationId="{FC9EEFE4-2676-1C47-7604-C68B5D2EF52A}"/>
          </ac:spMkLst>
        </pc:spChg>
        <pc:spChg chg="mod">
          <ac:chgData name="Kabilan, Mahathevan" userId="151eaff7-0a80-4af8-8e94-cc9bd756f7d8" providerId="ADAL" clId="{1664A380-24D2-46A5-A236-7B331289721B}" dt="2026-10-14T11:11:26.876" v="17686" actId="20577"/>
          <ac:spMkLst>
            <pc:docMk/>
            <pc:sldMk cId="187898132" sldId="303"/>
            <ac:spMk id="5" creationId="{E35335E8-BDED-E772-2250-96DE9A4524C9}"/>
          </ac:spMkLst>
        </pc:spChg>
        <pc:spChg chg="add mod">
          <ac:chgData name="Kabilan, Mahathevan" userId="151eaff7-0a80-4af8-8e94-cc9bd756f7d8" providerId="ADAL" clId="{1664A380-24D2-46A5-A236-7B331289721B}" dt="2026-10-14T15:02:47.705" v="17742" actId="164"/>
          <ac:spMkLst>
            <pc:docMk/>
            <pc:sldMk cId="187898132" sldId="303"/>
            <ac:spMk id="8" creationId="{A1F81467-6D9E-1F2E-F161-261A9EBB6486}"/>
          </ac:spMkLst>
        </pc:spChg>
        <pc:spChg chg="add mod">
          <ac:chgData name="Kabilan, Mahathevan" userId="151eaff7-0a80-4af8-8e94-cc9bd756f7d8" providerId="ADAL" clId="{1664A380-24D2-46A5-A236-7B331289721B}" dt="2026-10-14T16:13:49.154" v="17942" actId="1037"/>
          <ac:spMkLst>
            <pc:docMk/>
            <pc:sldMk cId="187898132" sldId="303"/>
            <ac:spMk id="11" creationId="{EA8E532B-0417-7D80-6403-0D9A384A5BA2}"/>
          </ac:spMkLst>
        </pc:spChg>
        <pc:spChg chg="add mod">
          <ac:chgData name="Kabilan, Mahathevan" userId="151eaff7-0a80-4af8-8e94-cc9bd756f7d8" providerId="ADAL" clId="{1664A380-24D2-46A5-A236-7B331289721B}" dt="2026-09-30T02:23:21.044" v="3281" actId="1036"/>
          <ac:spMkLst>
            <pc:docMk/>
            <pc:sldMk cId="187898132" sldId="303"/>
            <ac:spMk id="22" creationId="{7D835858-2CC0-5A22-0FC8-0AF81C78974B}"/>
          </ac:spMkLst>
        </pc:spChg>
        <pc:spChg chg="mod">
          <ac:chgData name="Kabilan, Mahathevan" userId="151eaff7-0a80-4af8-8e94-cc9bd756f7d8" providerId="ADAL" clId="{1664A380-24D2-46A5-A236-7B331289721B}" dt="2026-10-14T11:09:59.731" v="17654" actId="20577"/>
          <ac:spMkLst>
            <pc:docMk/>
            <pc:sldMk cId="187898132" sldId="303"/>
            <ac:spMk id="24" creationId="{EBE7FA58-4E08-A42F-AD0E-AD325CE9B420}"/>
          </ac:spMkLst>
        </pc:spChg>
        <pc:spChg chg="mod">
          <ac:chgData name="Kabilan, Mahathevan" userId="151eaff7-0a80-4af8-8e94-cc9bd756f7d8" providerId="ADAL" clId="{1664A380-24D2-46A5-A236-7B331289721B}" dt="2026-09-30T02:20:48.728" v="3088" actId="207"/>
          <ac:spMkLst>
            <pc:docMk/>
            <pc:sldMk cId="187898132" sldId="303"/>
            <ac:spMk id="35" creationId="{0063EF0E-6C65-2C0C-9F94-9C079C7CA88D}"/>
          </ac:spMkLst>
        </pc:spChg>
        <pc:spChg chg="add mod">
          <ac:chgData name="Kabilan, Mahathevan" userId="151eaff7-0a80-4af8-8e94-cc9bd756f7d8" providerId="ADAL" clId="{1664A380-24D2-46A5-A236-7B331289721B}" dt="2026-10-14T11:09:49.741" v="17650" actId="20577"/>
          <ac:spMkLst>
            <pc:docMk/>
            <pc:sldMk cId="187898132" sldId="303"/>
            <ac:spMk id="36" creationId="{9E0299F0-D145-574B-D25B-ED30F48BE59C}"/>
          </ac:spMkLst>
        </pc:spChg>
        <pc:spChg chg="add mod">
          <ac:chgData name="Kabilan, Mahathevan" userId="151eaff7-0a80-4af8-8e94-cc9bd756f7d8" providerId="ADAL" clId="{1664A380-24D2-46A5-A236-7B331289721B}" dt="2026-09-30T02:29:30.557" v="3372" actId="14100"/>
          <ac:spMkLst>
            <pc:docMk/>
            <pc:sldMk cId="187898132" sldId="303"/>
            <ac:spMk id="37" creationId="{4D2B5014-B476-A422-D89D-2EEDBECEC950}"/>
          </ac:spMkLst>
        </pc:spChg>
        <pc:spChg chg="add mod">
          <ac:chgData name="Kabilan, Mahathevan" userId="151eaff7-0a80-4af8-8e94-cc9bd756f7d8" providerId="ADAL" clId="{1664A380-24D2-46A5-A236-7B331289721B}" dt="2026-09-30T02:32:19.686" v="3481" actId="1076"/>
          <ac:spMkLst>
            <pc:docMk/>
            <pc:sldMk cId="187898132" sldId="303"/>
            <ac:spMk id="41" creationId="{BAADDF5D-8A05-CB34-8009-A676277C903B}"/>
          </ac:spMkLst>
        </pc:spChg>
        <pc:spChg chg="add mod">
          <ac:chgData name="Kabilan, Mahathevan" userId="151eaff7-0a80-4af8-8e94-cc9bd756f7d8" providerId="ADAL" clId="{1664A380-24D2-46A5-A236-7B331289721B}" dt="2026-10-14T16:13:42.538" v="17937" actId="1076"/>
          <ac:spMkLst>
            <pc:docMk/>
            <pc:sldMk cId="187898132" sldId="303"/>
            <ac:spMk id="42" creationId="{64A59F5D-FB9F-ECDB-397D-00A533924483}"/>
          </ac:spMkLst>
        </pc:spChg>
        <pc:spChg chg="add mod">
          <ac:chgData name="Kabilan, Mahathevan" userId="151eaff7-0a80-4af8-8e94-cc9bd756f7d8" providerId="ADAL" clId="{1664A380-24D2-46A5-A236-7B331289721B}" dt="2026-09-30T02:31:09.705" v="3430" actId="1036"/>
          <ac:spMkLst>
            <pc:docMk/>
            <pc:sldMk cId="187898132" sldId="303"/>
            <ac:spMk id="43" creationId="{B982AEB1-6939-EB7D-3B96-47241BDF8407}"/>
          </ac:spMkLst>
        </pc:spChg>
        <pc:spChg chg="mod">
          <ac:chgData name="Kabilan, Mahathevan" userId="151eaff7-0a80-4af8-8e94-cc9bd756f7d8" providerId="ADAL" clId="{1664A380-24D2-46A5-A236-7B331289721B}" dt="2026-09-30T02:18:07.642" v="3001" actId="20577"/>
          <ac:spMkLst>
            <pc:docMk/>
            <pc:sldMk cId="187898132" sldId="303"/>
            <ac:spMk id="44" creationId="{25E9A6AB-3F98-E53F-D5CC-06B5C03B4C02}"/>
          </ac:spMkLst>
        </pc:spChg>
        <pc:grpChg chg="add mod">
          <ac:chgData name="Kabilan, Mahathevan" userId="151eaff7-0a80-4af8-8e94-cc9bd756f7d8" providerId="ADAL" clId="{1664A380-24D2-46A5-A236-7B331289721B}" dt="2026-10-14T15:02:47.705" v="17742" actId="164"/>
          <ac:grpSpMkLst>
            <pc:docMk/>
            <pc:sldMk cId="187898132" sldId="303"/>
            <ac:grpSpMk id="10" creationId="{44A47C7A-065F-090C-0A78-BAA12B1C40C5}"/>
          </ac:grpSpMkLst>
        </pc:grpChg>
        <pc:graphicFrameChg chg="add mod">
          <ac:chgData name="Kabilan, Mahathevan" userId="151eaff7-0a80-4af8-8e94-cc9bd756f7d8" providerId="ADAL" clId="{1664A380-24D2-46A5-A236-7B331289721B}" dt="2026-09-30T02:23:21.044" v="3281" actId="1036"/>
          <ac:graphicFrameMkLst>
            <pc:docMk/>
            <pc:sldMk cId="187898132" sldId="303"/>
            <ac:graphicFrameMk id="2" creationId="{A7A39F5E-51C8-3A92-A4D8-FF36EB636F05}"/>
          </ac:graphicFrameMkLst>
        </pc:graphicFrameChg>
        <pc:graphicFrameChg chg="add mod">
          <ac:chgData name="Kabilan, Mahathevan" userId="151eaff7-0a80-4af8-8e94-cc9bd756f7d8" providerId="ADAL" clId="{1664A380-24D2-46A5-A236-7B331289721B}" dt="2026-09-30T02:23:21.044" v="3281" actId="1036"/>
          <ac:graphicFrameMkLst>
            <pc:docMk/>
            <pc:sldMk cId="187898132" sldId="303"/>
            <ac:graphicFrameMk id="7" creationId="{8B94A699-A458-38B3-2910-ECB96F921145}"/>
          </ac:graphicFrameMkLst>
        </pc:graphicFrameChg>
        <pc:graphicFrameChg chg="add mod modGraphic">
          <ac:chgData name="Kabilan, Mahathevan" userId="151eaff7-0a80-4af8-8e94-cc9bd756f7d8" providerId="ADAL" clId="{1664A380-24D2-46A5-A236-7B331289721B}" dt="2026-09-30T02:23:21.044" v="3281" actId="1036"/>
          <ac:graphicFrameMkLst>
            <pc:docMk/>
            <pc:sldMk cId="187898132" sldId="303"/>
            <ac:graphicFrameMk id="14" creationId="{C2E12CB0-22EE-848E-4B4F-EECD0EA1E8C9}"/>
          </ac:graphicFrameMkLst>
        </pc:graphicFrameChg>
        <pc:graphicFrameChg chg="add mod">
          <ac:chgData name="Kabilan, Mahathevan" userId="151eaff7-0a80-4af8-8e94-cc9bd756f7d8" providerId="ADAL" clId="{1664A380-24D2-46A5-A236-7B331289721B}" dt="2026-09-30T02:29:43.521" v="3391" actId="1076"/>
          <ac:graphicFrameMkLst>
            <pc:docMk/>
            <pc:sldMk cId="187898132" sldId="303"/>
            <ac:graphicFrameMk id="20" creationId="{11B1FC31-58C7-6A9E-5D5A-702B36977968}"/>
          </ac:graphicFrameMkLst>
        </pc:graphicFrameChg>
        <pc:picChg chg="add mod">
          <ac:chgData name="Kabilan, Mahathevan" userId="151eaff7-0a80-4af8-8e94-cc9bd756f7d8" providerId="ADAL" clId="{1664A380-24D2-46A5-A236-7B331289721B}" dt="2026-09-30T02:32:15.316" v="3480" actId="1076"/>
          <ac:picMkLst>
            <pc:docMk/>
            <pc:sldMk cId="187898132" sldId="303"/>
            <ac:picMk id="39" creationId="{E718A4B2-CB9A-82F1-7C81-111A8F54E432}"/>
          </ac:picMkLst>
        </pc:picChg>
        <pc:picChg chg="add mod">
          <ac:chgData name="Kabilan, Mahathevan" userId="151eaff7-0a80-4af8-8e94-cc9bd756f7d8" providerId="ADAL" clId="{1664A380-24D2-46A5-A236-7B331289721B}" dt="2026-09-30T02:32:26.055" v="3486" actId="1035"/>
          <ac:picMkLst>
            <pc:docMk/>
            <pc:sldMk cId="187898132" sldId="303"/>
            <ac:picMk id="45" creationId="{26FEC248-B2B2-6DDA-4805-10E515A41ED2}"/>
          </ac:picMkLst>
        </pc:picChg>
        <pc:cxnChg chg="add mod">
          <ac:chgData name="Kabilan, Mahathevan" userId="151eaff7-0a80-4af8-8e94-cc9bd756f7d8" providerId="ADAL" clId="{1664A380-24D2-46A5-A236-7B331289721B}" dt="2026-09-30T02:23:21.044" v="3281" actId="1036"/>
          <ac:cxnSpMkLst>
            <pc:docMk/>
            <pc:sldMk cId="187898132" sldId="303"/>
            <ac:cxnSpMk id="25" creationId="{45FB3FF0-92A7-9741-D091-CE724BF38244}"/>
          </ac:cxnSpMkLst>
        </pc:cxnChg>
        <pc:cxnChg chg="add mod">
          <ac:chgData name="Kabilan, Mahathevan" userId="151eaff7-0a80-4af8-8e94-cc9bd756f7d8" providerId="ADAL" clId="{1664A380-24D2-46A5-A236-7B331289721B}" dt="2026-09-30T02:23:21.044" v="3281" actId="1036"/>
          <ac:cxnSpMkLst>
            <pc:docMk/>
            <pc:sldMk cId="187898132" sldId="303"/>
            <ac:cxnSpMk id="26" creationId="{DE253941-8AE1-5830-FD08-61A1F51AFA05}"/>
          </ac:cxnSpMkLst>
        </pc:cxnChg>
      </pc:sldChg>
      <pc:sldChg chg="addSp delSp modSp add mod addAnim delAnim modAnim modNotesTx">
        <pc:chgData name="Kabilan, Mahathevan" userId="151eaff7-0a80-4af8-8e94-cc9bd756f7d8" providerId="ADAL" clId="{1664A380-24D2-46A5-A236-7B331289721B}" dt="2026-10-17T14:29:01.297" v="18765" actId="20577"/>
        <pc:sldMkLst>
          <pc:docMk/>
          <pc:sldMk cId="2037084136" sldId="304"/>
        </pc:sldMkLst>
        <pc:spChg chg="mod">
          <ac:chgData name="Kabilan, Mahathevan" userId="151eaff7-0a80-4af8-8e94-cc9bd756f7d8" providerId="ADAL" clId="{1664A380-24D2-46A5-A236-7B331289721B}" dt="2026-10-08T19:44:04.022" v="10444" actId="2711"/>
          <ac:spMkLst>
            <pc:docMk/>
            <pc:sldMk cId="2037084136" sldId="304"/>
            <ac:spMk id="2" creationId="{EA2B2DB5-3D29-3DA3-9936-34A4EB5D2875}"/>
          </ac:spMkLst>
        </pc:spChg>
        <pc:spChg chg="add mod topLvl">
          <ac:chgData name="Kabilan, Mahathevan" userId="151eaff7-0a80-4af8-8e94-cc9bd756f7d8" providerId="ADAL" clId="{1664A380-24D2-46A5-A236-7B331289721B}" dt="2026-10-15T16:03:06.569" v="18324" actId="165"/>
          <ac:spMkLst>
            <pc:docMk/>
            <pc:sldMk cId="2037084136" sldId="304"/>
            <ac:spMk id="4" creationId="{DCC9348F-BB8F-2FE4-0745-5FDC29EDE28F}"/>
          </ac:spMkLst>
        </pc:spChg>
        <pc:spChg chg="mod">
          <ac:chgData name="Kabilan, Mahathevan" userId="151eaff7-0a80-4af8-8e94-cc9bd756f7d8" providerId="ADAL" clId="{1664A380-24D2-46A5-A236-7B331289721B}" dt="2026-10-14T11:10:25.485" v="17661" actId="20577"/>
          <ac:spMkLst>
            <pc:docMk/>
            <pc:sldMk cId="2037084136" sldId="304"/>
            <ac:spMk id="5" creationId="{EC6B147D-CE9E-3A0B-0FCC-564871412C84}"/>
          </ac:spMkLst>
        </pc:spChg>
        <pc:spChg chg="mod">
          <ac:chgData name="Kabilan, Mahathevan" userId="151eaff7-0a80-4af8-8e94-cc9bd756f7d8" providerId="ADAL" clId="{1664A380-24D2-46A5-A236-7B331289721B}" dt="2026-10-15T16:03:06.569" v="18324" actId="165"/>
          <ac:spMkLst>
            <pc:docMk/>
            <pc:sldMk cId="2037084136" sldId="304"/>
            <ac:spMk id="24" creationId="{56D91681-4C7F-7BA0-9FF7-59AE7328736C}"/>
          </ac:spMkLst>
        </pc:spChg>
        <pc:spChg chg="mod">
          <ac:chgData name="Kabilan, Mahathevan" userId="151eaff7-0a80-4af8-8e94-cc9bd756f7d8" providerId="ADAL" clId="{1664A380-24D2-46A5-A236-7B331289721B}" dt="2026-10-17T14:28:53.363" v="18759" actId="20577"/>
          <ac:spMkLst>
            <pc:docMk/>
            <pc:sldMk cId="2037084136" sldId="304"/>
            <ac:spMk id="25" creationId="{229BF05C-19CD-7811-D534-1D4DBD0D7087}"/>
          </ac:spMkLst>
        </pc:spChg>
        <pc:spChg chg="mod">
          <ac:chgData name="Kabilan, Mahathevan" userId="151eaff7-0a80-4af8-8e94-cc9bd756f7d8" providerId="ADAL" clId="{1664A380-24D2-46A5-A236-7B331289721B}" dt="2026-10-17T14:29:01.297" v="18765" actId="20577"/>
          <ac:spMkLst>
            <pc:docMk/>
            <pc:sldMk cId="2037084136" sldId="304"/>
            <ac:spMk id="26" creationId="{CFADD8B9-CCC8-F673-E648-E3752FC1D356}"/>
          </ac:spMkLst>
        </pc:spChg>
        <pc:spChg chg="mod">
          <ac:chgData name="Kabilan, Mahathevan" userId="151eaff7-0a80-4af8-8e94-cc9bd756f7d8" providerId="ADAL" clId="{1664A380-24D2-46A5-A236-7B331289721B}" dt="2026-10-15T16:03:06.569" v="18324" actId="165"/>
          <ac:spMkLst>
            <pc:docMk/>
            <pc:sldMk cId="2037084136" sldId="304"/>
            <ac:spMk id="28" creationId="{918DAE78-B160-B6FD-ED03-EE7C68EECAE5}"/>
          </ac:spMkLst>
        </pc:spChg>
        <pc:spChg chg="mod">
          <ac:chgData name="Kabilan, Mahathevan" userId="151eaff7-0a80-4af8-8e94-cc9bd756f7d8" providerId="ADAL" clId="{1664A380-24D2-46A5-A236-7B331289721B}" dt="2026-10-13T17:59:05.103" v="17082"/>
          <ac:spMkLst>
            <pc:docMk/>
            <pc:sldMk cId="2037084136" sldId="304"/>
            <ac:spMk id="30" creationId="{7800A571-231F-9933-2F9E-EA99A5074502}"/>
          </ac:spMkLst>
        </pc:spChg>
        <pc:spChg chg="mod">
          <ac:chgData name="Kabilan, Mahathevan" userId="151eaff7-0a80-4af8-8e94-cc9bd756f7d8" providerId="ADAL" clId="{1664A380-24D2-46A5-A236-7B331289721B}" dt="2026-10-15T16:01:14.404" v="18318" actId="1076"/>
          <ac:spMkLst>
            <pc:docMk/>
            <pc:sldMk cId="2037084136" sldId="304"/>
            <ac:spMk id="31" creationId="{F89F80F0-74FF-4F92-5756-DB2763138171}"/>
          </ac:spMkLst>
        </pc:spChg>
        <pc:spChg chg="add mod topLvl">
          <ac:chgData name="Kabilan, Mahathevan" userId="151eaff7-0a80-4af8-8e94-cc9bd756f7d8" providerId="ADAL" clId="{1664A380-24D2-46A5-A236-7B331289721B}" dt="2026-10-15T16:03:06.569" v="18324" actId="165"/>
          <ac:spMkLst>
            <pc:docMk/>
            <pc:sldMk cId="2037084136" sldId="304"/>
            <ac:spMk id="32" creationId="{0212C16F-4112-1ECF-B31D-EDBFE206C35E}"/>
          </ac:spMkLst>
        </pc:spChg>
        <pc:spChg chg="mod">
          <ac:chgData name="Kabilan, Mahathevan" userId="151eaff7-0a80-4af8-8e94-cc9bd756f7d8" providerId="ADAL" clId="{1664A380-24D2-46A5-A236-7B331289721B}" dt="2026-10-13T17:59:38.682" v="17083" actId="164"/>
          <ac:spMkLst>
            <pc:docMk/>
            <pc:sldMk cId="2037084136" sldId="304"/>
            <ac:spMk id="33" creationId="{AA691697-AEDC-0547-2818-4CC842DB8C86}"/>
          </ac:spMkLst>
        </pc:spChg>
        <pc:spChg chg="add mod topLvl">
          <ac:chgData name="Kabilan, Mahathevan" userId="151eaff7-0a80-4af8-8e94-cc9bd756f7d8" providerId="ADAL" clId="{1664A380-24D2-46A5-A236-7B331289721B}" dt="2026-10-15T16:03:06.569" v="18324" actId="165"/>
          <ac:spMkLst>
            <pc:docMk/>
            <pc:sldMk cId="2037084136" sldId="304"/>
            <ac:spMk id="34" creationId="{78FDC8A0-7975-225D-4A49-90F0D84DB3A1}"/>
          </ac:spMkLst>
        </pc:spChg>
        <pc:spChg chg="mod">
          <ac:chgData name="Kabilan, Mahathevan" userId="151eaff7-0a80-4af8-8e94-cc9bd756f7d8" providerId="ADAL" clId="{1664A380-24D2-46A5-A236-7B331289721B}" dt="2026-10-15T16:03:06.569" v="18324" actId="165"/>
          <ac:spMkLst>
            <pc:docMk/>
            <pc:sldMk cId="2037084136" sldId="304"/>
            <ac:spMk id="36" creationId="{36D0B86A-B5B9-B917-4AE4-27455869F50A}"/>
          </ac:spMkLst>
        </pc:spChg>
        <pc:spChg chg="mod">
          <ac:chgData name="Kabilan, Mahathevan" userId="151eaff7-0a80-4af8-8e94-cc9bd756f7d8" providerId="ADAL" clId="{1664A380-24D2-46A5-A236-7B331289721B}" dt="2026-10-15T16:03:06.569" v="18324" actId="165"/>
          <ac:spMkLst>
            <pc:docMk/>
            <pc:sldMk cId="2037084136" sldId="304"/>
            <ac:spMk id="37" creationId="{DEB95090-99CE-EDE3-9209-03A0166B7BFB}"/>
          </ac:spMkLst>
        </pc:spChg>
        <pc:spChg chg="add mod topLvl">
          <ac:chgData name="Kabilan, Mahathevan" userId="151eaff7-0a80-4af8-8e94-cc9bd756f7d8" providerId="ADAL" clId="{1664A380-24D2-46A5-A236-7B331289721B}" dt="2026-10-15T16:03:06.569" v="18324" actId="165"/>
          <ac:spMkLst>
            <pc:docMk/>
            <pc:sldMk cId="2037084136" sldId="304"/>
            <ac:spMk id="38" creationId="{B08AB03F-BEED-C6F4-DEA2-0B008C149043}"/>
          </ac:spMkLst>
        </pc:spChg>
        <pc:spChg chg="mod topLvl">
          <ac:chgData name="Kabilan, Mahathevan" userId="151eaff7-0a80-4af8-8e94-cc9bd756f7d8" providerId="ADAL" clId="{1664A380-24D2-46A5-A236-7B331289721B}" dt="2026-10-15T16:03:06.569" v="18324" actId="165"/>
          <ac:spMkLst>
            <pc:docMk/>
            <pc:sldMk cId="2037084136" sldId="304"/>
            <ac:spMk id="39" creationId="{6DDE205A-BE0F-F0A6-1EDA-2BBEB0E93325}"/>
          </ac:spMkLst>
        </pc:spChg>
        <pc:spChg chg="add mod topLvl">
          <ac:chgData name="Kabilan, Mahathevan" userId="151eaff7-0a80-4af8-8e94-cc9bd756f7d8" providerId="ADAL" clId="{1664A380-24D2-46A5-A236-7B331289721B}" dt="2026-10-15T16:03:06.569" v="18324" actId="165"/>
          <ac:spMkLst>
            <pc:docMk/>
            <pc:sldMk cId="2037084136" sldId="304"/>
            <ac:spMk id="40" creationId="{BDA9FEB1-DA2D-C5E6-8CE2-505138606237}"/>
          </ac:spMkLst>
        </pc:spChg>
        <pc:grpChg chg="mod">
          <ac:chgData name="Kabilan, Mahathevan" userId="151eaff7-0a80-4af8-8e94-cc9bd756f7d8" providerId="ADAL" clId="{1664A380-24D2-46A5-A236-7B331289721B}" dt="2026-10-13T17:59:38.682" v="17083" actId="164"/>
          <ac:grpSpMkLst>
            <pc:docMk/>
            <pc:sldMk cId="2037084136" sldId="304"/>
            <ac:grpSpMk id="23" creationId="{EEFDEA5C-7F7C-113C-0E42-55E3A6924545}"/>
          </ac:grpSpMkLst>
        </pc:grpChg>
        <pc:grpChg chg="mod">
          <ac:chgData name="Kabilan, Mahathevan" userId="151eaff7-0a80-4af8-8e94-cc9bd756f7d8" providerId="ADAL" clId="{1664A380-24D2-46A5-A236-7B331289721B}" dt="2026-10-13T17:59:38.682" v="17083" actId="164"/>
          <ac:grpSpMkLst>
            <pc:docMk/>
            <pc:sldMk cId="2037084136" sldId="304"/>
            <ac:grpSpMk id="35" creationId="{55FCCFD1-7192-F3F8-CA0A-D0A26A044EEA}"/>
          </ac:grpSpMkLst>
        </pc:grpChg>
        <pc:grpChg chg="mod">
          <ac:chgData name="Kabilan, Mahathevan" userId="151eaff7-0a80-4af8-8e94-cc9bd756f7d8" providerId="ADAL" clId="{1664A380-24D2-46A5-A236-7B331289721B}" dt="2026-10-15T16:03:17.906" v="18325" actId="164"/>
          <ac:grpSpMkLst>
            <pc:docMk/>
            <pc:sldMk cId="2037084136" sldId="304"/>
            <ac:grpSpMk id="42" creationId="{765D97D9-4A16-EF04-96D8-EAF75E53344A}"/>
          </ac:grpSpMkLst>
        </pc:grpChg>
        <pc:grpChg chg="add mod">
          <ac:chgData name="Kabilan, Mahathevan" userId="151eaff7-0a80-4af8-8e94-cc9bd756f7d8" providerId="ADAL" clId="{1664A380-24D2-46A5-A236-7B331289721B}" dt="2026-10-15T16:03:17.906" v="18325" actId="164"/>
          <ac:grpSpMkLst>
            <pc:docMk/>
            <pc:sldMk cId="2037084136" sldId="304"/>
            <ac:grpSpMk id="62" creationId="{44C6356D-72EB-2D94-BBAC-6953B1427901}"/>
          </ac:grpSpMkLst>
        </pc:grpChg>
        <pc:cxnChg chg="add mod">
          <ac:chgData name="Kabilan, Mahathevan" userId="151eaff7-0a80-4af8-8e94-cc9bd756f7d8" providerId="ADAL" clId="{1664A380-24D2-46A5-A236-7B331289721B}" dt="2026-10-15T16:03:17.906" v="18325" actId="164"/>
          <ac:cxnSpMkLst>
            <pc:docMk/>
            <pc:sldMk cId="2037084136" sldId="304"/>
            <ac:cxnSpMk id="43" creationId="{1DD92797-DB85-4FFE-90FE-7EAE0E128A25}"/>
          </ac:cxnSpMkLst>
        </pc:cxnChg>
      </pc:sldChg>
      <pc:sldChg chg="addSp delSp modSp add mod addAnim delAnim modAnim modNotesTx">
        <pc:chgData name="Kabilan, Mahathevan" userId="151eaff7-0a80-4af8-8e94-cc9bd756f7d8" providerId="ADAL" clId="{1664A380-24D2-46A5-A236-7B331289721B}" dt="2026-10-17T14:30:04.025" v="18796" actId="20577"/>
        <pc:sldMkLst>
          <pc:docMk/>
          <pc:sldMk cId="3638560648" sldId="305"/>
        </pc:sldMkLst>
        <pc:spChg chg="mod">
          <ac:chgData name="Kabilan, Mahathevan" userId="151eaff7-0a80-4af8-8e94-cc9bd756f7d8" providerId="ADAL" clId="{1664A380-24D2-46A5-A236-7B331289721B}" dt="2026-10-15T18:32:45.327" v="18695" actId="2711"/>
          <ac:spMkLst>
            <pc:docMk/>
            <pc:sldMk cId="3638560648" sldId="305"/>
            <ac:spMk id="2" creationId="{01662DCF-FDA9-0A3B-97CF-81B6705BB5E1}"/>
          </ac:spMkLst>
        </pc:spChg>
        <pc:spChg chg="mod">
          <ac:chgData name="Kabilan, Mahathevan" userId="151eaff7-0a80-4af8-8e94-cc9bd756f7d8" providerId="ADAL" clId="{1664A380-24D2-46A5-A236-7B331289721B}" dt="2026-10-14T11:10:40.572" v="17667" actId="20577"/>
          <ac:spMkLst>
            <pc:docMk/>
            <pc:sldMk cId="3638560648" sldId="305"/>
            <ac:spMk id="5" creationId="{ADA695EE-AF92-2A02-6FBF-F0A5D880B1F3}"/>
          </ac:spMkLst>
        </pc:spChg>
        <pc:spChg chg="add mod">
          <ac:chgData name="Kabilan, Mahathevan" userId="151eaff7-0a80-4af8-8e94-cc9bd756f7d8" providerId="ADAL" clId="{1664A380-24D2-46A5-A236-7B331289721B}" dt="2026-10-13T14:42:22.426" v="16701" actId="1036"/>
          <ac:spMkLst>
            <pc:docMk/>
            <pc:sldMk cId="3638560648" sldId="305"/>
            <ac:spMk id="7" creationId="{F54BF274-B709-DFD9-38FD-94E9E45C9F59}"/>
          </ac:spMkLst>
        </pc:spChg>
        <pc:spChg chg="mod">
          <ac:chgData name="Kabilan, Mahathevan" userId="151eaff7-0a80-4af8-8e94-cc9bd756f7d8" providerId="ADAL" clId="{1664A380-24D2-46A5-A236-7B331289721B}" dt="2026-10-14T14:54:53.999" v="17712" actId="20577"/>
          <ac:spMkLst>
            <pc:docMk/>
            <pc:sldMk cId="3638560648" sldId="305"/>
            <ac:spMk id="24" creationId="{A6443BDE-ADEE-5B8A-5BE5-3DBC1B5BDD3A}"/>
          </ac:spMkLst>
        </pc:spChg>
        <pc:spChg chg="mod">
          <ac:chgData name="Kabilan, Mahathevan" userId="151eaff7-0a80-4af8-8e94-cc9bd756f7d8" providerId="ADAL" clId="{1664A380-24D2-46A5-A236-7B331289721B}" dt="2026-10-17T14:29:57.322" v="18790" actId="20577"/>
          <ac:spMkLst>
            <pc:docMk/>
            <pc:sldMk cId="3638560648" sldId="305"/>
            <ac:spMk id="25" creationId="{0061A6FA-2424-3039-4C12-FDA8DC22A7CF}"/>
          </ac:spMkLst>
        </pc:spChg>
        <pc:spChg chg="mod">
          <ac:chgData name="Kabilan, Mahathevan" userId="151eaff7-0a80-4af8-8e94-cc9bd756f7d8" providerId="ADAL" clId="{1664A380-24D2-46A5-A236-7B331289721B}" dt="2026-10-17T14:30:04.025" v="18796" actId="20577"/>
          <ac:spMkLst>
            <pc:docMk/>
            <pc:sldMk cId="3638560648" sldId="305"/>
            <ac:spMk id="26" creationId="{F63B371E-096C-2107-04DC-E38D5E499F16}"/>
          </ac:spMkLst>
        </pc:spChg>
        <pc:spChg chg="add mod">
          <ac:chgData name="Kabilan, Mahathevan" userId="151eaff7-0a80-4af8-8e94-cc9bd756f7d8" providerId="ADAL" clId="{1664A380-24D2-46A5-A236-7B331289721B}" dt="2026-10-14T14:59:15.184" v="17731"/>
          <ac:spMkLst>
            <pc:docMk/>
            <pc:sldMk cId="3638560648" sldId="305"/>
            <ac:spMk id="30" creationId="{2F3824D1-4A80-74BD-8AD2-40B3958BA9D7}"/>
          </ac:spMkLst>
        </pc:spChg>
        <pc:spChg chg="add mod">
          <ac:chgData name="Kabilan, Mahathevan" userId="151eaff7-0a80-4af8-8e94-cc9bd756f7d8" providerId="ADAL" clId="{1664A380-24D2-46A5-A236-7B331289721B}" dt="2026-10-14T14:59:42.498" v="17736"/>
          <ac:spMkLst>
            <pc:docMk/>
            <pc:sldMk cId="3638560648" sldId="305"/>
            <ac:spMk id="32" creationId="{631B7D1C-9AAF-2D2A-1EA7-8950DCDF4681}"/>
          </ac:spMkLst>
        </pc:spChg>
        <pc:spChg chg="mod">
          <ac:chgData name="Kabilan, Mahathevan" userId="151eaff7-0a80-4af8-8e94-cc9bd756f7d8" providerId="ADAL" clId="{1664A380-24D2-46A5-A236-7B331289721B}" dt="2026-10-14T16:12:33.260" v="17931" actId="2711"/>
          <ac:spMkLst>
            <pc:docMk/>
            <pc:sldMk cId="3638560648" sldId="305"/>
            <ac:spMk id="33" creationId="{4CA01928-01D6-DB56-4D0F-D34A65A942F6}"/>
          </ac:spMkLst>
        </pc:spChg>
        <pc:spChg chg="add mod">
          <ac:chgData name="Kabilan, Mahathevan" userId="151eaff7-0a80-4af8-8e94-cc9bd756f7d8" providerId="ADAL" clId="{1664A380-24D2-46A5-A236-7B331289721B}" dt="2026-10-10T02:37:19.150" v="15687" actId="1036"/>
          <ac:spMkLst>
            <pc:docMk/>
            <pc:sldMk cId="3638560648" sldId="305"/>
            <ac:spMk id="36" creationId="{A2DAE2AB-4AD2-2364-BE67-364E5E9C5C94}"/>
          </ac:spMkLst>
        </pc:spChg>
        <pc:spChg chg="add mod">
          <ac:chgData name="Kabilan, Mahathevan" userId="151eaff7-0a80-4af8-8e94-cc9bd756f7d8" providerId="ADAL" clId="{1664A380-24D2-46A5-A236-7B331289721B}" dt="2026-10-13T18:03:27.602" v="17099" actId="164"/>
          <ac:spMkLst>
            <pc:docMk/>
            <pc:sldMk cId="3638560648" sldId="305"/>
            <ac:spMk id="38" creationId="{9F6A7903-DECC-E88C-C52A-BAE39AD2A63F}"/>
          </ac:spMkLst>
        </pc:spChg>
        <pc:spChg chg="mod">
          <ac:chgData name="Kabilan, Mahathevan" userId="151eaff7-0a80-4af8-8e94-cc9bd756f7d8" providerId="ADAL" clId="{1664A380-24D2-46A5-A236-7B331289721B}" dt="2026-10-15T16:04:18.276" v="18336"/>
          <ac:spMkLst>
            <pc:docMk/>
            <pc:sldMk cId="3638560648" sldId="305"/>
            <ac:spMk id="39" creationId="{1B39FF6E-B287-327C-79E1-568B6B46E6DC}"/>
          </ac:spMkLst>
        </pc:spChg>
        <pc:spChg chg="mod">
          <ac:chgData name="Kabilan, Mahathevan" userId="151eaff7-0a80-4af8-8e94-cc9bd756f7d8" providerId="ADAL" clId="{1664A380-24D2-46A5-A236-7B331289721B}" dt="2026-10-15T16:04:18.276" v="18336"/>
          <ac:spMkLst>
            <pc:docMk/>
            <pc:sldMk cId="3638560648" sldId="305"/>
            <ac:spMk id="41" creationId="{4F569352-9418-8830-DB9E-9CF3B8C3E76C}"/>
          </ac:spMkLst>
        </pc:spChg>
        <pc:spChg chg="add mod">
          <ac:chgData name="Kabilan, Mahathevan" userId="151eaff7-0a80-4af8-8e94-cc9bd756f7d8" providerId="ADAL" clId="{1664A380-24D2-46A5-A236-7B331289721B}" dt="2026-10-13T14:43:48.673" v="16723" actId="14100"/>
          <ac:spMkLst>
            <pc:docMk/>
            <pc:sldMk cId="3638560648" sldId="305"/>
            <ac:spMk id="42" creationId="{343DEB5F-B6DE-7CA9-0974-56DFBDCA1FF8}"/>
          </ac:spMkLst>
        </pc:spChg>
        <pc:spChg chg="add mod">
          <ac:chgData name="Kabilan, Mahathevan" userId="151eaff7-0a80-4af8-8e94-cc9bd756f7d8" providerId="ADAL" clId="{1664A380-24D2-46A5-A236-7B331289721B}" dt="2026-10-13T14:49:16.430" v="16860" actId="164"/>
          <ac:spMkLst>
            <pc:docMk/>
            <pc:sldMk cId="3638560648" sldId="305"/>
            <ac:spMk id="44" creationId="{FE13705F-B365-80B2-36D0-F961BB36CD48}"/>
          </ac:spMkLst>
        </pc:spChg>
        <pc:spChg chg="mod">
          <ac:chgData name="Kabilan, Mahathevan" userId="151eaff7-0a80-4af8-8e94-cc9bd756f7d8" providerId="ADAL" clId="{1664A380-24D2-46A5-A236-7B331289721B}" dt="2026-10-15T16:04:18.276" v="18336"/>
          <ac:spMkLst>
            <pc:docMk/>
            <pc:sldMk cId="3638560648" sldId="305"/>
            <ac:spMk id="45" creationId="{D7231086-3D1C-787F-FAB7-19FA50BB9343}"/>
          </ac:spMkLst>
        </pc:spChg>
        <pc:spChg chg="mod">
          <ac:chgData name="Kabilan, Mahathevan" userId="151eaff7-0a80-4af8-8e94-cc9bd756f7d8" providerId="ADAL" clId="{1664A380-24D2-46A5-A236-7B331289721B}" dt="2026-10-15T16:04:18.276" v="18336"/>
          <ac:spMkLst>
            <pc:docMk/>
            <pc:sldMk cId="3638560648" sldId="305"/>
            <ac:spMk id="46" creationId="{EC14DEFB-EFA1-83D4-2EB1-FDEFF25333FF}"/>
          </ac:spMkLst>
        </pc:spChg>
        <pc:spChg chg="mod">
          <ac:chgData name="Kabilan, Mahathevan" userId="151eaff7-0a80-4af8-8e94-cc9bd756f7d8" providerId="ADAL" clId="{1664A380-24D2-46A5-A236-7B331289721B}" dt="2026-10-15T16:04:18.276" v="18336"/>
          <ac:spMkLst>
            <pc:docMk/>
            <pc:sldMk cId="3638560648" sldId="305"/>
            <ac:spMk id="48" creationId="{210E218F-526B-7700-F278-649526D911BF}"/>
          </ac:spMkLst>
        </pc:spChg>
        <pc:spChg chg="mod">
          <ac:chgData name="Kabilan, Mahathevan" userId="151eaff7-0a80-4af8-8e94-cc9bd756f7d8" providerId="ADAL" clId="{1664A380-24D2-46A5-A236-7B331289721B}" dt="2026-10-15T16:04:18.276" v="18336"/>
          <ac:spMkLst>
            <pc:docMk/>
            <pc:sldMk cId="3638560648" sldId="305"/>
            <ac:spMk id="51" creationId="{792C13D9-8C49-769D-B00C-B280E83E1559}"/>
          </ac:spMkLst>
        </pc:spChg>
        <pc:spChg chg="mod">
          <ac:chgData name="Kabilan, Mahathevan" userId="151eaff7-0a80-4af8-8e94-cc9bd756f7d8" providerId="ADAL" clId="{1664A380-24D2-46A5-A236-7B331289721B}" dt="2026-10-15T16:04:18.276" v="18336"/>
          <ac:spMkLst>
            <pc:docMk/>
            <pc:sldMk cId="3638560648" sldId="305"/>
            <ac:spMk id="52" creationId="{133F8DAC-B874-0495-DD09-401C0EE40CE5}"/>
          </ac:spMkLst>
        </pc:spChg>
        <pc:spChg chg="mod">
          <ac:chgData name="Kabilan, Mahathevan" userId="151eaff7-0a80-4af8-8e94-cc9bd756f7d8" providerId="ADAL" clId="{1664A380-24D2-46A5-A236-7B331289721B}" dt="2026-10-15T16:04:18.276" v="18336"/>
          <ac:spMkLst>
            <pc:docMk/>
            <pc:sldMk cId="3638560648" sldId="305"/>
            <ac:spMk id="53" creationId="{B80BA330-4CBC-48AC-02C8-5913091040CC}"/>
          </ac:spMkLst>
        </pc:spChg>
        <pc:spChg chg="mod">
          <ac:chgData name="Kabilan, Mahathevan" userId="151eaff7-0a80-4af8-8e94-cc9bd756f7d8" providerId="ADAL" clId="{1664A380-24D2-46A5-A236-7B331289721B}" dt="2026-10-13T18:03:24.178" v="17098"/>
          <ac:spMkLst>
            <pc:docMk/>
            <pc:sldMk cId="3638560648" sldId="305"/>
            <ac:spMk id="55" creationId="{BF597028-B557-F6F2-E79C-0AEE38218B9B}"/>
          </ac:spMkLst>
        </pc:spChg>
        <pc:spChg chg="add mod">
          <ac:chgData name="Kabilan, Mahathevan" userId="151eaff7-0a80-4af8-8e94-cc9bd756f7d8" providerId="ADAL" clId="{1664A380-24D2-46A5-A236-7B331289721B}" dt="2026-10-13T14:49:16.430" v="16860" actId="164"/>
          <ac:spMkLst>
            <pc:docMk/>
            <pc:sldMk cId="3638560648" sldId="305"/>
            <ac:spMk id="57" creationId="{DCA6C079-14D5-83FE-B375-1722B4594EC2}"/>
          </ac:spMkLst>
        </pc:spChg>
        <pc:spChg chg="mod">
          <ac:chgData name="Kabilan, Mahathevan" userId="151eaff7-0a80-4af8-8e94-cc9bd756f7d8" providerId="ADAL" clId="{1664A380-24D2-46A5-A236-7B331289721B}" dt="2026-10-15T16:04:18.276" v="18336"/>
          <ac:spMkLst>
            <pc:docMk/>
            <pc:sldMk cId="3638560648" sldId="305"/>
            <ac:spMk id="60" creationId="{8CE6D1B4-9731-FEC0-962A-7B7103BE459B}"/>
          </ac:spMkLst>
        </pc:spChg>
        <pc:spChg chg="mod">
          <ac:chgData name="Kabilan, Mahathevan" userId="151eaff7-0a80-4af8-8e94-cc9bd756f7d8" providerId="ADAL" clId="{1664A380-24D2-46A5-A236-7B331289721B}" dt="2026-10-13T18:03:24.178" v="17098"/>
          <ac:spMkLst>
            <pc:docMk/>
            <pc:sldMk cId="3638560648" sldId="305"/>
            <ac:spMk id="62" creationId="{2E7D7BB2-994F-D042-56A3-99EE371B0102}"/>
          </ac:spMkLst>
        </pc:spChg>
        <pc:spChg chg="mod">
          <ac:chgData name="Kabilan, Mahathevan" userId="151eaff7-0a80-4af8-8e94-cc9bd756f7d8" providerId="ADAL" clId="{1664A380-24D2-46A5-A236-7B331289721B}" dt="2026-10-13T18:03:24.178" v="17098"/>
          <ac:spMkLst>
            <pc:docMk/>
            <pc:sldMk cId="3638560648" sldId="305"/>
            <ac:spMk id="65" creationId="{8852F2BB-4038-EE9E-90BA-7CFB8D74E5AB}"/>
          </ac:spMkLst>
        </pc:spChg>
        <pc:spChg chg="mod">
          <ac:chgData name="Kabilan, Mahathevan" userId="151eaff7-0a80-4af8-8e94-cc9bd756f7d8" providerId="ADAL" clId="{1664A380-24D2-46A5-A236-7B331289721B}" dt="2026-10-15T16:04:18.276" v="18336"/>
          <ac:spMkLst>
            <pc:docMk/>
            <pc:sldMk cId="3638560648" sldId="305"/>
            <ac:spMk id="66" creationId="{408CB3BC-4FCB-B81E-78F6-CAA76A82EE6B}"/>
          </ac:spMkLst>
        </pc:spChg>
        <pc:spChg chg="add mod">
          <ac:chgData name="Kabilan, Mahathevan" userId="151eaff7-0a80-4af8-8e94-cc9bd756f7d8" providerId="ADAL" clId="{1664A380-24D2-46A5-A236-7B331289721B}" dt="2026-10-13T18:03:27.602" v="17099" actId="164"/>
          <ac:spMkLst>
            <pc:docMk/>
            <pc:sldMk cId="3638560648" sldId="305"/>
            <ac:spMk id="68" creationId="{206D4852-2BC4-C69E-5F13-843287E83001}"/>
          </ac:spMkLst>
        </pc:spChg>
        <pc:spChg chg="add mod">
          <ac:chgData name="Kabilan, Mahathevan" userId="151eaff7-0a80-4af8-8e94-cc9bd756f7d8" providerId="ADAL" clId="{1664A380-24D2-46A5-A236-7B331289721B}" dt="2026-10-13T18:03:27.602" v="17099" actId="164"/>
          <ac:spMkLst>
            <pc:docMk/>
            <pc:sldMk cId="3638560648" sldId="305"/>
            <ac:spMk id="69" creationId="{570BF8A8-B609-A898-DB65-FBD8D02D3BFE}"/>
          </ac:spMkLst>
        </pc:spChg>
        <pc:spChg chg="add mod">
          <ac:chgData name="Kabilan, Mahathevan" userId="151eaff7-0a80-4af8-8e94-cc9bd756f7d8" providerId="ADAL" clId="{1664A380-24D2-46A5-A236-7B331289721B}" dt="2026-10-13T18:03:27.602" v="17099" actId="164"/>
          <ac:spMkLst>
            <pc:docMk/>
            <pc:sldMk cId="3638560648" sldId="305"/>
            <ac:spMk id="70" creationId="{F3E0DE5C-B060-46E2-C074-79BC43B8BC07}"/>
          </ac:spMkLst>
        </pc:spChg>
        <pc:spChg chg="mod">
          <ac:chgData name="Kabilan, Mahathevan" userId="151eaff7-0a80-4af8-8e94-cc9bd756f7d8" providerId="ADAL" clId="{1664A380-24D2-46A5-A236-7B331289721B}" dt="2026-10-13T18:03:27.602" v="17099" actId="164"/>
          <ac:spMkLst>
            <pc:docMk/>
            <pc:sldMk cId="3638560648" sldId="305"/>
            <ac:spMk id="71" creationId="{D7F14415-51F9-F688-B317-BC4686833125}"/>
          </ac:spMkLst>
        </pc:spChg>
        <pc:spChg chg="mod">
          <ac:chgData name="Kabilan, Mahathevan" userId="151eaff7-0a80-4af8-8e94-cc9bd756f7d8" providerId="ADAL" clId="{1664A380-24D2-46A5-A236-7B331289721B}" dt="2026-10-13T18:03:24.178" v="17098"/>
          <ac:spMkLst>
            <pc:docMk/>
            <pc:sldMk cId="3638560648" sldId="305"/>
            <ac:spMk id="73" creationId="{F3157406-7D34-5200-D721-2B096726423A}"/>
          </ac:spMkLst>
        </pc:spChg>
        <pc:spChg chg="mod">
          <ac:chgData name="Kabilan, Mahathevan" userId="151eaff7-0a80-4af8-8e94-cc9bd756f7d8" providerId="ADAL" clId="{1664A380-24D2-46A5-A236-7B331289721B}" dt="2026-10-13T18:03:24.178" v="17098"/>
          <ac:spMkLst>
            <pc:docMk/>
            <pc:sldMk cId="3638560648" sldId="305"/>
            <ac:spMk id="74" creationId="{72A0A58F-4C31-2366-E739-0FA117062D0B}"/>
          </ac:spMkLst>
        </pc:spChg>
        <pc:spChg chg="mod">
          <ac:chgData name="Kabilan, Mahathevan" userId="151eaff7-0a80-4af8-8e94-cc9bd756f7d8" providerId="ADAL" clId="{1664A380-24D2-46A5-A236-7B331289721B}" dt="2026-10-13T18:03:27.602" v="17099" actId="164"/>
          <ac:spMkLst>
            <pc:docMk/>
            <pc:sldMk cId="3638560648" sldId="305"/>
            <ac:spMk id="75" creationId="{80DCE4EA-D762-D0B2-E01C-9E36505FBBB6}"/>
          </ac:spMkLst>
        </pc:spChg>
        <pc:spChg chg="add mod">
          <ac:chgData name="Kabilan, Mahathevan" userId="151eaff7-0a80-4af8-8e94-cc9bd756f7d8" providerId="ADAL" clId="{1664A380-24D2-46A5-A236-7B331289721B}" dt="2026-10-15T16:10:20.102" v="18385" actId="164"/>
          <ac:spMkLst>
            <pc:docMk/>
            <pc:sldMk cId="3638560648" sldId="305"/>
            <ac:spMk id="100" creationId="{517CB6F1-0059-D852-62D3-D8CF96E59B09}"/>
          </ac:spMkLst>
        </pc:spChg>
        <pc:grpChg chg="mod">
          <ac:chgData name="Kabilan, Mahathevan" userId="151eaff7-0a80-4af8-8e94-cc9bd756f7d8" providerId="ADAL" clId="{1664A380-24D2-46A5-A236-7B331289721B}" dt="2026-10-13T18:03:27.602" v="17099" actId="164"/>
          <ac:grpSpMkLst>
            <pc:docMk/>
            <pc:sldMk cId="3638560648" sldId="305"/>
            <ac:grpSpMk id="43" creationId="{2BDFEED9-0654-21BC-6751-AF4171B1F008}"/>
          </ac:grpSpMkLst>
        </pc:grpChg>
        <pc:grpChg chg="add mod">
          <ac:chgData name="Kabilan, Mahathevan" userId="151eaff7-0a80-4af8-8e94-cc9bd756f7d8" providerId="ADAL" clId="{1664A380-24D2-46A5-A236-7B331289721B}" dt="2026-10-13T14:49:16.430" v="16860" actId="164"/>
          <ac:grpSpMkLst>
            <pc:docMk/>
            <pc:sldMk cId="3638560648" sldId="305"/>
            <ac:grpSpMk id="61" creationId="{FD9AE545-DB00-295C-6A65-4919570A2C28}"/>
          </ac:grpSpMkLst>
        </pc:grpChg>
        <pc:grpChg chg="mod">
          <ac:chgData name="Kabilan, Mahathevan" userId="151eaff7-0a80-4af8-8e94-cc9bd756f7d8" providerId="ADAL" clId="{1664A380-24D2-46A5-A236-7B331289721B}" dt="2026-10-13T18:03:27.602" v="17099" actId="164"/>
          <ac:grpSpMkLst>
            <pc:docMk/>
            <pc:sldMk cId="3638560648" sldId="305"/>
            <ac:grpSpMk id="72" creationId="{BB2FB8EB-EA61-0E87-83A2-C9C5A777CBB0}"/>
          </ac:grpSpMkLst>
        </pc:grpChg>
        <pc:grpChg chg="add mod">
          <ac:chgData name="Kabilan, Mahathevan" userId="151eaff7-0a80-4af8-8e94-cc9bd756f7d8" providerId="ADAL" clId="{1664A380-24D2-46A5-A236-7B331289721B}" dt="2026-10-13T18:03:27.602" v="17099" actId="164"/>
          <ac:grpSpMkLst>
            <pc:docMk/>
            <pc:sldMk cId="3638560648" sldId="305"/>
            <ac:grpSpMk id="76" creationId="{03CB31D1-871F-EBAB-88CA-2468A78934DE}"/>
          </ac:grpSpMkLst>
        </pc:grpChg>
        <pc:grpChg chg="add mod">
          <ac:chgData name="Kabilan, Mahathevan" userId="151eaff7-0a80-4af8-8e94-cc9bd756f7d8" providerId="ADAL" clId="{1664A380-24D2-46A5-A236-7B331289721B}" dt="2026-10-15T16:10:26.001" v="18386" actId="1076"/>
          <ac:grpSpMkLst>
            <pc:docMk/>
            <pc:sldMk cId="3638560648" sldId="305"/>
            <ac:grpSpMk id="101" creationId="{75776879-4C9B-A0F8-050C-28294C7CF3C9}"/>
          </ac:grpSpMkLst>
        </pc:grpChg>
        <pc:graphicFrameChg chg="add mod">
          <ac:chgData name="Kabilan, Mahathevan" userId="151eaff7-0a80-4af8-8e94-cc9bd756f7d8" providerId="ADAL" clId="{1664A380-24D2-46A5-A236-7B331289721B}" dt="2026-10-15T18:33:08.711" v="18696"/>
          <ac:graphicFrameMkLst>
            <pc:docMk/>
            <pc:sldMk cId="3638560648" sldId="305"/>
            <ac:graphicFrameMk id="102" creationId="{8BE9F5DD-A35E-70D0-6A99-8BC82622FBEF}"/>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03" creationId="{CE35B001-2A8A-2C04-3462-6CA8F347572C}"/>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04" creationId="{DE5B0FE7-E190-6CB5-890A-4AA4BF3F29CA}"/>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05" creationId="{F2AC2FCE-D23A-307B-D28F-FF9DC20C7538}"/>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06" creationId="{7DFA62F5-2FEE-D3B8-73C0-3329ED231294}"/>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07" creationId="{67E3357A-FC8E-14B0-D19D-02987D4B2664}"/>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08" creationId="{26841810-AD9F-57C0-16C5-0C825EA41049}"/>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09" creationId="{5655FFB8-9204-F7D1-D70A-390F30401609}"/>
          </ac:graphicFrameMkLst>
        </pc:graphicFrameChg>
        <pc:graphicFrameChg chg="add mod">
          <ac:chgData name="Kabilan, Mahathevan" userId="151eaff7-0a80-4af8-8e94-cc9bd756f7d8" providerId="ADAL" clId="{1664A380-24D2-46A5-A236-7B331289721B}" dt="2026-10-15T18:33:08.711" v="18696"/>
          <ac:graphicFrameMkLst>
            <pc:docMk/>
            <pc:sldMk cId="3638560648" sldId="305"/>
            <ac:graphicFrameMk id="110" creationId="{63A72388-5B31-EA1A-39EB-D15671CE6232}"/>
          </ac:graphicFrameMkLst>
        </pc:graphicFrameChg>
        <pc:picChg chg="mod">
          <ac:chgData name="Kabilan, Mahathevan" userId="151eaff7-0a80-4af8-8e94-cc9bd756f7d8" providerId="ADAL" clId="{1664A380-24D2-46A5-A236-7B331289721B}" dt="2026-10-10T02:37:13.056" v="15665" actId="1036"/>
          <ac:picMkLst>
            <pc:docMk/>
            <pc:sldMk cId="3638560648" sldId="305"/>
            <ac:picMk id="22" creationId="{99F17161-D2AA-9B92-7000-8226B576B8B4}"/>
          </ac:picMkLst>
        </pc:picChg>
        <pc:picChg chg="add mod">
          <ac:chgData name="Kabilan, Mahathevan" userId="151eaff7-0a80-4af8-8e94-cc9bd756f7d8" providerId="ADAL" clId="{1664A380-24D2-46A5-A236-7B331289721B}" dt="2026-10-10T02:37:15.138" v="15678" actId="1036"/>
          <ac:picMkLst>
            <pc:docMk/>
            <pc:sldMk cId="3638560648" sldId="305"/>
            <ac:picMk id="35" creationId="{BCACD074-C9F5-0900-636D-781EA7965241}"/>
          </ac:picMkLst>
        </pc:picChg>
        <pc:picChg chg="add mod">
          <ac:chgData name="Kabilan, Mahathevan" userId="151eaff7-0a80-4af8-8e94-cc9bd756f7d8" providerId="ADAL" clId="{1664A380-24D2-46A5-A236-7B331289721B}" dt="2026-10-15T16:05:37.167" v="18354" actId="1076"/>
          <ac:picMkLst>
            <pc:docMk/>
            <pc:sldMk cId="3638560648" sldId="305"/>
            <ac:picMk id="97" creationId="{4CB25913-87AB-7C6A-7800-10B4CE591CB9}"/>
          </ac:picMkLst>
        </pc:picChg>
        <pc:picChg chg="add mod">
          <ac:chgData name="Kabilan, Mahathevan" userId="151eaff7-0a80-4af8-8e94-cc9bd756f7d8" providerId="ADAL" clId="{1664A380-24D2-46A5-A236-7B331289721B}" dt="2026-10-15T16:10:20.102" v="18385" actId="164"/>
          <ac:picMkLst>
            <pc:docMk/>
            <pc:sldMk cId="3638560648" sldId="305"/>
            <ac:picMk id="99" creationId="{4D1807FA-8AE7-F67C-2557-3B5CE71D2B3B}"/>
          </ac:picMkLst>
        </pc:picChg>
        <pc:cxnChg chg="add mod">
          <ac:chgData name="Kabilan, Mahathevan" userId="151eaff7-0a80-4af8-8e94-cc9bd756f7d8" providerId="ADAL" clId="{1664A380-24D2-46A5-A236-7B331289721B}" dt="2026-10-14T14:59:42.498" v="17736"/>
          <ac:cxnSpMkLst>
            <pc:docMk/>
            <pc:sldMk cId="3638560648" sldId="305"/>
            <ac:cxnSpMk id="31" creationId="{905D5107-E85F-516C-637C-CFE023C633DD}"/>
          </ac:cxnSpMkLst>
        </pc:cxnChg>
        <pc:cxnChg chg="mod">
          <ac:chgData name="Kabilan, Mahathevan" userId="151eaff7-0a80-4af8-8e94-cc9bd756f7d8" providerId="ADAL" clId="{1664A380-24D2-46A5-A236-7B331289721B}" dt="2026-10-13T18:03:27.602" v="17099" actId="164"/>
          <ac:cxnSpMkLst>
            <pc:docMk/>
            <pc:sldMk cId="3638560648" sldId="305"/>
            <ac:cxnSpMk id="67" creationId="{51EC8CDE-2655-6E87-888A-F5F6533C681C}"/>
          </ac:cxnSpMkLst>
        </pc:cxnChg>
      </pc:sldChg>
      <pc:sldChg chg="addSp delSp modSp add mod addAnim delAnim modAnim">
        <pc:chgData name="Kabilan, Mahathevan" userId="151eaff7-0a80-4af8-8e94-cc9bd756f7d8" providerId="ADAL" clId="{1664A380-24D2-46A5-A236-7B331289721B}" dt="2026-10-13T19:36:41.087" v="17486"/>
        <pc:sldMkLst>
          <pc:docMk/>
          <pc:sldMk cId="323460641" sldId="306"/>
        </pc:sldMkLst>
        <pc:spChg chg="mod">
          <ac:chgData name="Kabilan, Mahathevan" userId="151eaff7-0a80-4af8-8e94-cc9bd756f7d8" providerId="ADAL" clId="{1664A380-24D2-46A5-A236-7B331289721B}" dt="2026-10-13T18:17:17.361" v="17161" actId="20577"/>
          <ac:spMkLst>
            <pc:docMk/>
            <pc:sldMk cId="323460641" sldId="306"/>
            <ac:spMk id="2" creationId="{E6A95B53-18F4-2EAD-998C-0F853DB94A97}"/>
          </ac:spMkLst>
        </pc:spChg>
        <pc:spChg chg="add mod">
          <ac:chgData name="Kabilan, Mahathevan" userId="151eaff7-0a80-4af8-8e94-cc9bd756f7d8" providerId="ADAL" clId="{1664A380-24D2-46A5-A236-7B331289721B}" dt="2026-10-13T18:33:11.811" v="17197" actId="1035"/>
          <ac:spMkLst>
            <pc:docMk/>
            <pc:sldMk cId="323460641" sldId="306"/>
            <ac:spMk id="6" creationId="{03E60FE7-8435-7DA0-293B-3B37D92EB8B5}"/>
          </ac:spMkLst>
        </pc:spChg>
        <pc:spChg chg="add mod">
          <ac:chgData name="Kabilan, Mahathevan" userId="151eaff7-0a80-4af8-8e94-cc9bd756f7d8" providerId="ADAL" clId="{1664A380-24D2-46A5-A236-7B331289721B}" dt="2026-10-13T18:58:06.743" v="17230" actId="20577"/>
          <ac:spMkLst>
            <pc:docMk/>
            <pc:sldMk cId="323460641" sldId="306"/>
            <ac:spMk id="10" creationId="{9BF5FCFC-A9E3-3667-6C8C-97E12F96E2EF}"/>
          </ac:spMkLst>
        </pc:spChg>
        <pc:spChg chg="add mod">
          <ac:chgData name="Kabilan, Mahathevan" userId="151eaff7-0a80-4af8-8e94-cc9bd756f7d8" providerId="ADAL" clId="{1664A380-24D2-46A5-A236-7B331289721B}" dt="2026-10-13T18:58:09.526" v="17232" actId="20577"/>
          <ac:spMkLst>
            <pc:docMk/>
            <pc:sldMk cId="323460641" sldId="306"/>
            <ac:spMk id="12" creationId="{BCB7041F-69F9-240A-8D78-D7854956B7A2}"/>
          </ac:spMkLst>
        </pc:spChg>
        <pc:spChg chg="add mod">
          <ac:chgData name="Kabilan, Mahathevan" userId="151eaff7-0a80-4af8-8e94-cc9bd756f7d8" providerId="ADAL" clId="{1664A380-24D2-46A5-A236-7B331289721B}" dt="2026-10-13T18:58:12.758" v="17234" actId="20577"/>
          <ac:spMkLst>
            <pc:docMk/>
            <pc:sldMk cId="323460641" sldId="306"/>
            <ac:spMk id="14" creationId="{D7E45888-85E0-8C3E-1A66-D87E65FC8A6B}"/>
          </ac:spMkLst>
        </pc:spChg>
        <pc:spChg chg="add mod">
          <ac:chgData name="Kabilan, Mahathevan" userId="151eaff7-0a80-4af8-8e94-cc9bd756f7d8" providerId="ADAL" clId="{1664A380-24D2-46A5-A236-7B331289721B}" dt="2026-10-13T18:58:15.577" v="17236" actId="20577"/>
          <ac:spMkLst>
            <pc:docMk/>
            <pc:sldMk cId="323460641" sldId="306"/>
            <ac:spMk id="16" creationId="{F335485C-4B92-C404-15ED-7CC420F4706A}"/>
          </ac:spMkLst>
        </pc:spChg>
        <pc:spChg chg="add mod">
          <ac:chgData name="Kabilan, Mahathevan" userId="151eaff7-0a80-4af8-8e94-cc9bd756f7d8" providerId="ADAL" clId="{1664A380-24D2-46A5-A236-7B331289721B}" dt="2026-10-13T18:58:18.928" v="17238" actId="20577"/>
          <ac:spMkLst>
            <pc:docMk/>
            <pc:sldMk cId="323460641" sldId="306"/>
            <ac:spMk id="18" creationId="{AD220483-4839-489A-347C-99B270957012}"/>
          </ac:spMkLst>
        </pc:spChg>
        <pc:spChg chg="add mod">
          <ac:chgData name="Kabilan, Mahathevan" userId="151eaff7-0a80-4af8-8e94-cc9bd756f7d8" providerId="ADAL" clId="{1664A380-24D2-46A5-A236-7B331289721B}" dt="2026-10-13T18:58:21.541" v="17240" actId="20577"/>
          <ac:spMkLst>
            <pc:docMk/>
            <pc:sldMk cId="323460641" sldId="306"/>
            <ac:spMk id="20" creationId="{9B0902E6-7E40-D59E-F262-73D6EA9FE219}"/>
          </ac:spMkLst>
        </pc:spChg>
        <pc:spChg chg="add mod">
          <ac:chgData name="Kabilan, Mahathevan" userId="151eaff7-0a80-4af8-8e94-cc9bd756f7d8" providerId="ADAL" clId="{1664A380-24D2-46A5-A236-7B331289721B}" dt="2026-10-13T19:35:47.807" v="17440" actId="207"/>
          <ac:spMkLst>
            <pc:docMk/>
            <pc:sldMk cId="323460641" sldId="306"/>
            <ac:spMk id="22" creationId="{5583D415-DBA7-550A-73BE-F9732192CCFC}"/>
          </ac:spMkLst>
        </pc:spChg>
        <pc:spChg chg="add mod">
          <ac:chgData name="Kabilan, Mahathevan" userId="151eaff7-0a80-4af8-8e94-cc9bd756f7d8" providerId="ADAL" clId="{1664A380-24D2-46A5-A236-7B331289721B}" dt="2026-10-13T19:27:44.624" v="17376" actId="164"/>
          <ac:spMkLst>
            <pc:docMk/>
            <pc:sldMk cId="323460641" sldId="306"/>
            <ac:spMk id="24" creationId="{A144ECA9-EC9C-E479-3E73-72FC76875A6E}"/>
          </ac:spMkLst>
        </pc:spChg>
        <pc:spChg chg="add mod">
          <ac:chgData name="Kabilan, Mahathevan" userId="151eaff7-0a80-4af8-8e94-cc9bd756f7d8" providerId="ADAL" clId="{1664A380-24D2-46A5-A236-7B331289721B}" dt="2026-10-13T19:33:13.170" v="17414" actId="1076"/>
          <ac:spMkLst>
            <pc:docMk/>
            <pc:sldMk cId="323460641" sldId="306"/>
            <ac:spMk id="33" creationId="{6D771699-AF30-444F-1051-1454F90DA64D}"/>
          </ac:spMkLst>
        </pc:spChg>
        <pc:spChg chg="add mod">
          <ac:chgData name="Kabilan, Mahathevan" userId="151eaff7-0a80-4af8-8e94-cc9bd756f7d8" providerId="ADAL" clId="{1664A380-24D2-46A5-A236-7B331289721B}" dt="2026-10-13T19:36:01.065" v="17475" actId="1037"/>
          <ac:spMkLst>
            <pc:docMk/>
            <pc:sldMk cId="323460641" sldId="306"/>
            <ac:spMk id="38" creationId="{9A8D71EF-F53D-D663-6C81-51F91866036E}"/>
          </ac:spMkLst>
        </pc:spChg>
        <pc:spChg chg="add mod">
          <ac:chgData name="Kabilan, Mahathevan" userId="151eaff7-0a80-4af8-8e94-cc9bd756f7d8" providerId="ADAL" clId="{1664A380-24D2-46A5-A236-7B331289721B}" dt="2026-10-13T19:36:04.899" v="17479" actId="1036"/>
          <ac:spMkLst>
            <pc:docMk/>
            <pc:sldMk cId="323460641" sldId="306"/>
            <ac:spMk id="39" creationId="{000D51D1-572B-C2B3-B0DA-46AF39059C03}"/>
          </ac:spMkLst>
        </pc:spChg>
        <pc:spChg chg="add mod">
          <ac:chgData name="Kabilan, Mahathevan" userId="151eaff7-0a80-4af8-8e94-cc9bd756f7d8" providerId="ADAL" clId="{1664A380-24D2-46A5-A236-7B331289721B}" dt="2026-10-13T19:36:08.011" v="17482" actId="1036"/>
          <ac:spMkLst>
            <pc:docMk/>
            <pc:sldMk cId="323460641" sldId="306"/>
            <ac:spMk id="40" creationId="{795FAE34-9185-ED38-FB8F-BD6E1925AEED}"/>
          </ac:spMkLst>
        </pc:spChg>
        <pc:grpChg chg="add mod">
          <ac:chgData name="Kabilan, Mahathevan" userId="151eaff7-0a80-4af8-8e94-cc9bd756f7d8" providerId="ADAL" clId="{1664A380-24D2-46A5-A236-7B331289721B}" dt="2026-10-13T19:27:44.624" v="17376" actId="164"/>
          <ac:grpSpMkLst>
            <pc:docMk/>
            <pc:sldMk cId="323460641" sldId="306"/>
            <ac:grpSpMk id="35" creationId="{6E2EDAFC-00A7-370E-2502-6586732561F2}"/>
          </ac:grpSpMkLst>
        </pc:grpChg>
        <pc:grpChg chg="add mod">
          <ac:chgData name="Kabilan, Mahathevan" userId="151eaff7-0a80-4af8-8e94-cc9bd756f7d8" providerId="ADAL" clId="{1664A380-24D2-46A5-A236-7B331289721B}" dt="2026-10-13T19:27:44.624" v="17376" actId="164"/>
          <ac:grpSpMkLst>
            <pc:docMk/>
            <pc:sldMk cId="323460641" sldId="306"/>
            <ac:grpSpMk id="36" creationId="{1F95B16D-9B24-F6AB-C24F-819716CA8FA5}"/>
          </ac:grpSpMkLst>
        </pc:grpChg>
        <pc:picChg chg="add mod">
          <ac:chgData name="Kabilan, Mahathevan" userId="151eaff7-0a80-4af8-8e94-cc9bd756f7d8" providerId="ADAL" clId="{1664A380-24D2-46A5-A236-7B331289721B}" dt="2026-10-13T18:32:48.352" v="17180" actId="1076"/>
          <ac:picMkLst>
            <pc:docMk/>
            <pc:sldMk cId="323460641" sldId="306"/>
            <ac:picMk id="4" creationId="{54A70A48-8D13-2FBB-8C98-68423279E5AF}"/>
          </ac:picMkLst>
        </pc:picChg>
        <pc:cxnChg chg="add mod topLvl">
          <ac:chgData name="Kabilan, Mahathevan" userId="151eaff7-0a80-4af8-8e94-cc9bd756f7d8" providerId="ADAL" clId="{1664A380-24D2-46A5-A236-7B331289721B}" dt="2026-10-13T19:27:38.866" v="17375" actId="164"/>
          <ac:cxnSpMkLst>
            <pc:docMk/>
            <pc:sldMk cId="323460641" sldId="306"/>
            <ac:cxnSpMk id="26" creationId="{1AB95675-C5DE-5826-5D9A-9B77E1708CE2}"/>
          </ac:cxnSpMkLst>
        </pc:cxnChg>
        <pc:cxnChg chg="add mod topLvl">
          <ac:chgData name="Kabilan, Mahathevan" userId="151eaff7-0a80-4af8-8e94-cc9bd756f7d8" providerId="ADAL" clId="{1664A380-24D2-46A5-A236-7B331289721B}" dt="2026-10-13T19:27:38.866" v="17375" actId="164"/>
          <ac:cxnSpMkLst>
            <pc:docMk/>
            <pc:sldMk cId="323460641" sldId="306"/>
            <ac:cxnSpMk id="27" creationId="{FA2A06F4-5C63-CA24-3965-47F6252B6F64}"/>
          </ac:cxnSpMkLst>
        </pc:cxnChg>
        <pc:cxnChg chg="add mod topLvl">
          <ac:chgData name="Kabilan, Mahathevan" userId="151eaff7-0a80-4af8-8e94-cc9bd756f7d8" providerId="ADAL" clId="{1664A380-24D2-46A5-A236-7B331289721B}" dt="2026-10-13T19:27:38.866" v="17375" actId="164"/>
          <ac:cxnSpMkLst>
            <pc:docMk/>
            <pc:sldMk cId="323460641" sldId="306"/>
            <ac:cxnSpMk id="30" creationId="{E7B30DC7-D310-CB54-D488-2DAEFE0826DB}"/>
          </ac:cxnSpMkLst>
        </pc:cxnChg>
      </pc:sldChg>
    </pc:docChg>
  </pc:docChgLst>
  <pc:docChgLst>
    <pc:chgData name="Sundararajah, Kirshanthan" userId="S::kirshanthans@vt.edu::9e67a4f7-320f-4d92-ab6b-7d79c3f4648f" providerId="AD" clId="Web-{897C29C0-4EF8-8285-B7FD-90A873680E7E}"/>
    <pc:docChg chg="mod">
      <pc:chgData name="Sundararajah, Kirshanthan" userId="S::kirshanthans@vt.edu::9e67a4f7-320f-4d92-ab6b-7d79c3f4648f" providerId="AD" clId="Web-{897C29C0-4EF8-8285-B7FD-90A873680E7E}" dt="2026-09-29T14:55:00.793"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BA7374-A02A-464D-B655-13D29056829A}" type="datetimeFigureOut">
              <a:rPr lang="en-US" smtClean="0"/>
              <a:t>10/18/2026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63370E-CE6E-4DEA-8094-AE5E773D315F}" type="slidenum">
              <a:rPr lang="en-US" smtClean="0"/>
              <a:t>‹#›</a:t>
            </a:fld>
            <a:endParaRPr lang="en-US"/>
          </a:p>
        </p:txBody>
      </p:sp>
    </p:spTree>
    <p:extLst>
      <p:ext uri="{BB962C8B-B14F-4D97-AF65-F5344CB8AC3E}">
        <p14:creationId xmlns:p14="http://schemas.microsoft.com/office/powerpoint/2010/main" val="182617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63370E-CE6E-4DEA-8094-AE5E773D315F}" type="slidenum">
              <a:rPr lang="en-US" smtClean="0"/>
              <a:t>1</a:t>
            </a:fld>
            <a:endParaRPr lang="en-US"/>
          </a:p>
        </p:txBody>
      </p:sp>
    </p:spTree>
    <p:extLst>
      <p:ext uri="{BB962C8B-B14F-4D97-AF65-F5344CB8AC3E}">
        <p14:creationId xmlns:p14="http://schemas.microsoft.com/office/powerpoint/2010/main" val="436128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A1219-31FA-36CF-4B4D-7C18DF11E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5B2DA-0C6C-793E-5D62-EEFE7E9AD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627AA1-0FB4-552E-9D64-95C46374E7EF}"/>
              </a:ext>
            </a:extLst>
          </p:cNvPr>
          <p:cNvSpPr>
            <a:spLocks noGrp="1"/>
          </p:cNvSpPr>
          <p:nvPr>
            <p:ph type="body" idx="1"/>
          </p:nvPr>
        </p:nvSpPr>
        <p:spPr/>
        <p:txBody>
          <a:bodyPr/>
          <a:lstStyle/>
          <a:p>
            <a:r>
              <a:rPr lang="en-US" dirty="0"/>
              <a:t>Before we look at sparse tensors, let’s look at the fundamental operation at the heart of our work; </a:t>
            </a:r>
            <a:r>
              <a:rPr lang="en-US" dirty="0" err="1"/>
              <a:t>Coiteration</a:t>
            </a:r>
            <a:r>
              <a:rPr lang="en-US" dirty="0"/>
              <a:t>.</a:t>
            </a:r>
          </a:p>
          <a:p>
            <a:r>
              <a:rPr lang="en-US" dirty="0"/>
              <a:t>At the simplest, </a:t>
            </a:r>
            <a:r>
              <a:rPr lang="en-US" dirty="0" err="1"/>
              <a:t>coiteration</a:t>
            </a:r>
            <a:r>
              <a:rPr lang="en-US" dirty="0"/>
              <a:t> is just the process of iterating through two or more collections simultaneously to find where they align.</a:t>
            </a:r>
          </a:p>
          <a:p>
            <a:endParaRPr lang="en-US" dirty="0"/>
          </a:p>
          <a:p>
            <a:r>
              <a:rPr lang="en-US" dirty="0"/>
              <a:t>You already know this pattern well. For example, you can take the merge phase of the merge sort algorithm. During this merge phase, we take two sorted sub-arrays and compare each element in both sub-array to build the final sorted array as a single merged output.</a:t>
            </a:r>
          </a:p>
          <a:p>
            <a:endParaRPr lang="en-US" dirty="0"/>
          </a:p>
          <a:p>
            <a:r>
              <a:rPr lang="en-US" dirty="0"/>
              <a:t>This exact same two-finger structure appears in different domains. You can see this in database engines. Relational databases use this identical pattern to execute join operations, stepping through sorted keys to match users to their orders. </a:t>
            </a:r>
          </a:p>
          <a:p>
            <a:endParaRPr lang="en-US" dirty="0"/>
          </a:p>
          <a:p>
            <a:r>
              <a:rPr lang="en-US" dirty="0"/>
              <a:t>Even bioinformaticians use it to scan through millions of base pairs, </a:t>
            </a:r>
            <a:r>
              <a:rPr lang="en-US" dirty="0" err="1"/>
              <a:t>coiterating</a:t>
            </a:r>
            <a:r>
              <a:rPr lang="en-US" dirty="0"/>
              <a:t> variant datasets against DNA intervals to find the genetic overlaps.</a:t>
            </a:r>
          </a:p>
          <a:p>
            <a:r>
              <a:rPr lang="en-US" dirty="0"/>
              <a:t>It’s a beautiful, universal code pattern but it has many critical flaws for modern hardware optimization. </a:t>
            </a:r>
          </a:p>
          <a:p>
            <a:endParaRPr lang="en-US" dirty="0"/>
          </a:p>
          <a:p>
            <a:r>
              <a:rPr lang="en-US" dirty="0"/>
              <a:t>Therefore, all these applications have their own library solution to efficiently execute this on modern </a:t>
            </a:r>
            <a:r>
              <a:rPr lang="en-US" dirty="0" err="1"/>
              <a:t>hardwares</a:t>
            </a:r>
            <a:r>
              <a:rPr lang="en-US" dirty="0"/>
              <a:t>. But if this code pattern is being generated by a compiler for many different cases, a library solution can never fix it. This is what happens in Sparse Tensor Compilers.</a:t>
            </a:r>
          </a:p>
        </p:txBody>
      </p:sp>
      <p:sp>
        <p:nvSpPr>
          <p:cNvPr id="4" name="Slide Number Placeholder 3">
            <a:extLst>
              <a:ext uri="{FF2B5EF4-FFF2-40B4-BE49-F238E27FC236}">
                <a16:creationId xmlns:a16="http://schemas.microsoft.com/office/drawing/2014/main" id="{6B09EA0E-85A4-FC45-BDD5-F6BA7996BDC2}"/>
              </a:ext>
            </a:extLst>
          </p:cNvPr>
          <p:cNvSpPr>
            <a:spLocks noGrp="1"/>
          </p:cNvSpPr>
          <p:nvPr>
            <p:ph type="sldNum" sz="quarter" idx="5"/>
          </p:nvPr>
        </p:nvSpPr>
        <p:spPr/>
        <p:txBody>
          <a:bodyPr/>
          <a:lstStyle/>
          <a:p>
            <a:fld id="{DD63370E-CE6E-4DEA-8094-AE5E773D315F}" type="slidenum">
              <a:rPr lang="en-US" smtClean="0"/>
              <a:t>2</a:t>
            </a:fld>
            <a:endParaRPr lang="en-US"/>
          </a:p>
        </p:txBody>
      </p:sp>
    </p:spTree>
    <p:extLst>
      <p:ext uri="{BB962C8B-B14F-4D97-AF65-F5344CB8AC3E}">
        <p14:creationId xmlns:p14="http://schemas.microsoft.com/office/powerpoint/2010/main" val="606051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7842A-0925-A3AD-29ED-9737CFCBC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69F25-D4BC-BB63-0125-4BDE7A3CD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B4FAC6-C858-2900-02A5-2AD13B6F4CEE}"/>
              </a:ext>
            </a:extLst>
          </p:cNvPr>
          <p:cNvSpPr>
            <a:spLocks noGrp="1"/>
          </p:cNvSpPr>
          <p:nvPr>
            <p:ph type="body" idx="1"/>
          </p:nvPr>
        </p:nvSpPr>
        <p:spPr/>
        <p:txBody>
          <a:bodyPr/>
          <a:lstStyle/>
          <a:p>
            <a:r>
              <a:rPr lang="en-US" dirty="0"/>
              <a:t>To explain this </a:t>
            </a:r>
            <a:r>
              <a:rPr lang="en-US" dirty="0" err="1"/>
              <a:t>coiteration</a:t>
            </a:r>
            <a:r>
              <a:rPr lang="en-US" dirty="0"/>
              <a:t> problem in sparse tensor compilers, I am going to use a well-known tensor computation, which is General Matrix-Matrix-Multiplication. </a:t>
            </a:r>
          </a:p>
          <a:p>
            <a:r>
              <a:rPr lang="en-US" dirty="0"/>
              <a:t>In this computation, we take one row of a matrix and multiply each element with its corresponding column of the subsequent matrix and accumulate the results. </a:t>
            </a:r>
          </a:p>
          <a:p>
            <a:r>
              <a:rPr lang="en-US" dirty="0"/>
              <a:t>We generally call this tensor contraction. For this case, it’s very intuitive to write a simple loop nest as follows. </a:t>
            </a:r>
          </a:p>
          <a:p>
            <a:r>
              <a:rPr lang="en-US" dirty="0"/>
              <a:t>Here you can see none of the loop indices depends on each other, which allows for many different loop optimizations.</a:t>
            </a:r>
          </a:p>
          <a:p>
            <a:endParaRPr lang="en-US" dirty="0"/>
          </a:p>
          <a:p>
            <a:r>
              <a:rPr lang="en-US" dirty="0"/>
              <a:t>But the problem with modern data is that it contains a lot of useless or repeating data points like 0s in this case. </a:t>
            </a:r>
          </a:p>
          <a:p>
            <a:r>
              <a:rPr lang="en-US" dirty="0"/>
              <a:t>Because of this sparsity in the data, to reduce the memory footprint, it’s stored in compressed formats. </a:t>
            </a:r>
          </a:p>
          <a:p>
            <a:r>
              <a:rPr lang="en-US" dirty="0"/>
              <a:t>Let’s take two such well-known compressed formats for Matrices, called CSR and CSC both of which are represented using three arrays. First two arrays, pointer and index array record the coordinates of the non-zero values and a final array to store the actual non-zeros.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we have the data in compressed formats, we need to write loop nests to iterate through this compressed data without materializing them into dense format. To generate such loop nests, Sparse Tensor Compilers rely on an abstraction called Iteration Graph. Let’s look at the iteration graph for this example.</a:t>
            </a:r>
          </a:p>
          <a:p>
            <a:endParaRPr lang="en-US" dirty="0"/>
          </a:p>
        </p:txBody>
      </p:sp>
      <p:sp>
        <p:nvSpPr>
          <p:cNvPr id="4" name="Slide Number Placeholder 3">
            <a:extLst>
              <a:ext uri="{FF2B5EF4-FFF2-40B4-BE49-F238E27FC236}">
                <a16:creationId xmlns:a16="http://schemas.microsoft.com/office/drawing/2014/main" id="{57D3A29C-B777-0462-5801-DEB954EEE0F7}"/>
              </a:ext>
            </a:extLst>
          </p:cNvPr>
          <p:cNvSpPr>
            <a:spLocks noGrp="1"/>
          </p:cNvSpPr>
          <p:nvPr>
            <p:ph type="sldNum" sz="quarter" idx="5"/>
          </p:nvPr>
        </p:nvSpPr>
        <p:spPr/>
        <p:txBody>
          <a:bodyPr/>
          <a:lstStyle/>
          <a:p>
            <a:fld id="{DD63370E-CE6E-4DEA-8094-AE5E773D315F}" type="slidenum">
              <a:rPr lang="en-US" smtClean="0"/>
              <a:t>3</a:t>
            </a:fld>
            <a:endParaRPr lang="en-US"/>
          </a:p>
        </p:txBody>
      </p:sp>
    </p:spTree>
    <p:extLst>
      <p:ext uri="{BB962C8B-B14F-4D97-AF65-F5344CB8AC3E}">
        <p14:creationId xmlns:p14="http://schemas.microsoft.com/office/powerpoint/2010/main" val="4294518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999CE-BB95-C25C-B0BF-E88C50A4F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5D171-A5B2-07DC-78ED-00CD8AC19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04B940-82F8-64B0-1339-8FE57D89D4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have two output indices “</a:t>
            </a:r>
            <a:r>
              <a:rPr lang="en-US" err="1"/>
              <a:t>i</a:t>
            </a:r>
            <a:r>
              <a:rPr lang="en-US"/>
              <a:t>” and “j”. Let’s now focus on the input indices. We have first index dimension “</a:t>
            </a:r>
            <a:r>
              <a:rPr lang="en-US" err="1"/>
              <a:t>i</a:t>
            </a:r>
            <a:r>
              <a:rPr lang="en-US"/>
              <a:t>” in matrix B. This dimension is not-compressed when we represent the matrix B in CSR format. That means in this compressed format, the first dimension, which is the row dimension, can be accessed randomly. Same as in Matrix C where the data is represented in CSC format, the second dimension “j” is not compressed. </a:t>
            </a:r>
          </a:p>
          <a:p>
            <a:r>
              <a:rPr lang="en-US"/>
              <a:t>Therefore these two dense dimension generates a simple affine loops to iterate through all values in that dimension.</a:t>
            </a:r>
          </a:p>
          <a:p>
            <a:endParaRPr lang="en-US"/>
          </a:p>
          <a:p>
            <a:r>
              <a:rPr lang="en-US"/>
              <a:t>Finally, we have index dimension “k”, which is shared between both input matrix B and C. Not only that this dimension is compressed in both matrices. Because of such conditions, the compiler needs to generate a loop to </a:t>
            </a:r>
            <a:r>
              <a:rPr lang="en-US" err="1"/>
              <a:t>coiterate</a:t>
            </a:r>
            <a:r>
              <a:rPr lang="en-US"/>
              <a:t> both compressed dimensions together.</a:t>
            </a:r>
          </a:p>
          <a:p>
            <a:endParaRPr lang="en-US"/>
          </a:p>
        </p:txBody>
      </p:sp>
      <p:sp>
        <p:nvSpPr>
          <p:cNvPr id="4" name="Slide Number Placeholder 3">
            <a:extLst>
              <a:ext uri="{FF2B5EF4-FFF2-40B4-BE49-F238E27FC236}">
                <a16:creationId xmlns:a16="http://schemas.microsoft.com/office/drawing/2014/main" id="{23A820F6-1556-84A9-30F2-8D43AA0BC492}"/>
              </a:ext>
            </a:extLst>
          </p:cNvPr>
          <p:cNvSpPr>
            <a:spLocks noGrp="1"/>
          </p:cNvSpPr>
          <p:nvPr>
            <p:ph type="sldNum" sz="quarter" idx="5"/>
          </p:nvPr>
        </p:nvSpPr>
        <p:spPr/>
        <p:txBody>
          <a:bodyPr/>
          <a:lstStyle/>
          <a:p>
            <a:fld id="{DD63370E-CE6E-4DEA-8094-AE5E773D315F}" type="slidenum">
              <a:rPr lang="en-US" smtClean="0"/>
              <a:t>4</a:t>
            </a:fld>
            <a:endParaRPr lang="en-US"/>
          </a:p>
        </p:txBody>
      </p:sp>
    </p:spTree>
    <p:extLst>
      <p:ext uri="{BB962C8B-B14F-4D97-AF65-F5344CB8AC3E}">
        <p14:creationId xmlns:p14="http://schemas.microsoft.com/office/powerpoint/2010/main" val="3359795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08CEE-C5F1-F8C1-4772-0DD6233C4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0A864-84D9-D59E-D794-D5013F7D9B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E0197-C0FE-D919-CBF6-10BA72BD6785}"/>
              </a:ext>
            </a:extLst>
          </p:cNvPr>
          <p:cNvSpPr>
            <a:spLocks noGrp="1"/>
          </p:cNvSpPr>
          <p:nvPr>
            <p:ph type="body" idx="1"/>
          </p:nvPr>
        </p:nvSpPr>
        <p:spPr/>
        <p:txBody>
          <a:bodyPr/>
          <a:lstStyle/>
          <a:p>
            <a:r>
              <a:rPr lang="en-US" dirty="0"/>
              <a:t>For this </a:t>
            </a:r>
            <a:r>
              <a:rPr lang="en-US" dirty="0" err="1"/>
              <a:t>coiteration</a:t>
            </a:r>
            <a:r>
              <a:rPr lang="en-US" dirty="0"/>
              <a:t> pattern of the tensor contraction, compilers generate a while loop which checks whether we have non-zero values in both compressed dimension. </a:t>
            </a:r>
          </a:p>
          <a:p>
            <a:r>
              <a:rPr lang="en-US" dirty="0"/>
              <a:t>Then before doing any tensor arithmetic, it checks whether those non-zero values are in matching coordinates.</a:t>
            </a:r>
          </a:p>
          <a:p>
            <a:r>
              <a:rPr lang="en-US" dirty="0"/>
              <a:t>Here you can see that, the coordinates does not match, therefore in such case, we increment the smallest pointer to consider the next non-zero element. In this case, we can see they are in the matching coordinate, and only then we compute the tensor contraction.</a:t>
            </a:r>
          </a:p>
          <a:p>
            <a:endParaRPr lang="en-US" dirty="0"/>
          </a:p>
          <a:p>
            <a:r>
              <a:rPr lang="en-US" dirty="0"/>
              <a:t>If we look at the dense counterpart of the loop nest, it is straightforward to change the step value from 1 to 4 and unroll the loop. This allows the compiler to use SIMD registers to do the tensor contraction directly on them. </a:t>
            </a:r>
          </a:p>
          <a:p>
            <a:r>
              <a:rPr lang="en-US" dirty="0"/>
              <a:t>But this is nearly impossible in the Sparse loop nest because of Loop Carried Dependencies, Data-dependent Branches and Non-affine Pointer Arithmetic.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r>
              <a:rPr lang="en-US" dirty="0"/>
              <a:t>If this code pattern is such a problem, how does modern compiler frameworks handle them.</a:t>
            </a:r>
          </a:p>
          <a:p>
            <a:endParaRPr lang="en-US" dirty="0"/>
          </a:p>
          <a:p>
            <a:r>
              <a:rPr lang="en-US" dirty="0"/>
              <a:t>For example, take </a:t>
            </a:r>
            <a:r>
              <a:rPr lang="en-US" dirty="0" err="1"/>
              <a:t>PyTorch</a:t>
            </a:r>
            <a:r>
              <a:rPr lang="en-US" dirty="0"/>
              <a:t>. </a:t>
            </a:r>
            <a:r>
              <a:rPr lang="en-US" dirty="0" err="1"/>
              <a:t>PyTorch</a:t>
            </a:r>
            <a:r>
              <a:rPr lang="en-US" dirty="0"/>
              <a:t> has an experimental support to compute sparse matrix multiplication, but when it is met with this sparse-</a:t>
            </a:r>
            <a:r>
              <a:rPr lang="en-US" dirty="0" err="1"/>
              <a:t>coiteration</a:t>
            </a:r>
            <a:r>
              <a:rPr lang="en-US" dirty="0"/>
              <a:t>. they completely avoid this by translating the compressed format from CSC to CSR. But when the data starts to grow bigger, this translation cost becomes expensive.</a:t>
            </a:r>
          </a:p>
        </p:txBody>
      </p:sp>
      <p:sp>
        <p:nvSpPr>
          <p:cNvPr id="4" name="Slide Number Placeholder 3">
            <a:extLst>
              <a:ext uri="{FF2B5EF4-FFF2-40B4-BE49-F238E27FC236}">
                <a16:creationId xmlns:a16="http://schemas.microsoft.com/office/drawing/2014/main" id="{21AF2468-53A3-0FF7-5547-1A03C648CD37}"/>
              </a:ext>
            </a:extLst>
          </p:cNvPr>
          <p:cNvSpPr>
            <a:spLocks noGrp="1"/>
          </p:cNvSpPr>
          <p:nvPr>
            <p:ph type="sldNum" sz="quarter" idx="5"/>
          </p:nvPr>
        </p:nvSpPr>
        <p:spPr/>
        <p:txBody>
          <a:bodyPr/>
          <a:lstStyle/>
          <a:p>
            <a:fld id="{DD63370E-CE6E-4DEA-8094-AE5E773D315F}" type="slidenum">
              <a:rPr lang="en-US" smtClean="0"/>
              <a:t>5</a:t>
            </a:fld>
            <a:endParaRPr lang="en-US"/>
          </a:p>
        </p:txBody>
      </p:sp>
    </p:spTree>
    <p:extLst>
      <p:ext uri="{BB962C8B-B14F-4D97-AF65-F5344CB8AC3E}">
        <p14:creationId xmlns:p14="http://schemas.microsoft.com/office/powerpoint/2010/main" val="4060624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9786D-8668-41FD-261D-E8A1D2DA9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6626C-ABE9-6244-621A-BBD358B5B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E32AEE-2D46-7EF6-7829-78AC8CB8F88D}"/>
              </a:ext>
            </a:extLst>
          </p:cNvPr>
          <p:cNvSpPr>
            <a:spLocks noGrp="1"/>
          </p:cNvSpPr>
          <p:nvPr>
            <p:ph type="body" idx="1"/>
          </p:nvPr>
        </p:nvSpPr>
        <p:spPr/>
        <p:txBody>
          <a:bodyPr/>
          <a:lstStyle/>
          <a:p>
            <a:r>
              <a:rPr lang="en-US"/>
              <a:t>If this code pattern is such a problem, how does modern compiler frameworks handle them.</a:t>
            </a:r>
          </a:p>
          <a:p>
            <a:endParaRPr lang="en-US"/>
          </a:p>
          <a:p>
            <a:r>
              <a:rPr lang="en-US"/>
              <a:t>For example, take </a:t>
            </a:r>
            <a:r>
              <a:rPr lang="en-US" err="1"/>
              <a:t>PyTorch</a:t>
            </a:r>
            <a:r>
              <a:rPr lang="en-US"/>
              <a:t>. </a:t>
            </a:r>
            <a:r>
              <a:rPr lang="en-US" err="1"/>
              <a:t>PyTorch</a:t>
            </a:r>
            <a:r>
              <a:rPr lang="en-US"/>
              <a:t> has an experimental support to compute sparse matrix multiplication, but when it is met with this sparse-</a:t>
            </a:r>
            <a:r>
              <a:rPr lang="en-US" err="1"/>
              <a:t>coiteration</a:t>
            </a:r>
            <a:r>
              <a:rPr lang="en-US"/>
              <a:t>. they completely avoid this by translating the compressed format from CSC to CSR. But when the data starts to grow bigger, this translation cost becomes expensive.</a:t>
            </a:r>
          </a:p>
          <a:p>
            <a:r>
              <a:rPr lang="en-US"/>
              <a:t>Therefore, this is not a scalable solution. We need to optimize this sparse-</a:t>
            </a:r>
            <a:r>
              <a:rPr lang="en-US" err="1"/>
              <a:t>coiteration</a:t>
            </a:r>
            <a:r>
              <a:rPr lang="en-US"/>
              <a:t> as much as possible.</a:t>
            </a:r>
          </a:p>
          <a:p>
            <a:r>
              <a:rPr lang="en-US"/>
              <a:t>//</a:t>
            </a:r>
          </a:p>
          <a:p>
            <a:r>
              <a:rPr lang="en-US"/>
              <a:t>To do that, let’s first try to unroll this loop.</a:t>
            </a:r>
          </a:p>
        </p:txBody>
      </p:sp>
      <p:sp>
        <p:nvSpPr>
          <p:cNvPr id="4" name="Slide Number Placeholder 3">
            <a:extLst>
              <a:ext uri="{FF2B5EF4-FFF2-40B4-BE49-F238E27FC236}">
                <a16:creationId xmlns:a16="http://schemas.microsoft.com/office/drawing/2014/main" id="{9E8B4A65-49EA-EB00-2938-624D8949318D}"/>
              </a:ext>
            </a:extLst>
          </p:cNvPr>
          <p:cNvSpPr>
            <a:spLocks noGrp="1"/>
          </p:cNvSpPr>
          <p:nvPr>
            <p:ph type="sldNum" sz="quarter" idx="5"/>
          </p:nvPr>
        </p:nvSpPr>
        <p:spPr/>
        <p:txBody>
          <a:bodyPr/>
          <a:lstStyle/>
          <a:p>
            <a:fld id="{DD63370E-CE6E-4DEA-8094-AE5E773D315F}" type="slidenum">
              <a:rPr lang="en-US" smtClean="0"/>
              <a:t>6</a:t>
            </a:fld>
            <a:endParaRPr lang="en-US"/>
          </a:p>
        </p:txBody>
      </p:sp>
    </p:spTree>
    <p:extLst>
      <p:ext uri="{BB962C8B-B14F-4D97-AF65-F5344CB8AC3E}">
        <p14:creationId xmlns:p14="http://schemas.microsoft.com/office/powerpoint/2010/main" val="3147437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55364-189E-7B1A-599B-2336D4DF8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87474-B181-8305-5999-052CBE5E4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2C2AB8-6F42-A20E-DBFA-DFF93A64C460}"/>
              </a:ext>
            </a:extLst>
          </p:cNvPr>
          <p:cNvSpPr>
            <a:spLocks noGrp="1"/>
          </p:cNvSpPr>
          <p:nvPr>
            <p:ph type="body" idx="1"/>
          </p:nvPr>
        </p:nvSpPr>
        <p:spPr/>
        <p:txBody>
          <a:bodyPr/>
          <a:lstStyle/>
          <a:p>
            <a:r>
              <a:rPr lang="en-US"/>
              <a:t>To unroll this loop, first we need to characterize all the computations within this region. I am going to break them into 3 different regions. First, data loading. When we look at these operations from high-level we don’t see much, but they are actually loading those index and value data into registers before doing any computation. Therefore, our first operation is to load the data. </a:t>
            </a:r>
          </a:p>
          <a:p>
            <a:r>
              <a:rPr lang="en-US"/>
              <a:t>Since we are unrolling this loop, we are going to load 4 values at once.</a:t>
            </a:r>
          </a:p>
          <a:p>
            <a:r>
              <a:rPr lang="en-US"/>
              <a:t>//</a:t>
            </a:r>
          </a:p>
          <a:p>
            <a:endParaRPr lang="en-US"/>
          </a:p>
          <a:p>
            <a:r>
              <a:rPr lang="en-US"/>
              <a:t>Then we have the actual computation representing the tensor contraction. Since we already have the data loaded, we can simply operate on these loaded data.</a:t>
            </a:r>
          </a:p>
        </p:txBody>
      </p:sp>
      <p:sp>
        <p:nvSpPr>
          <p:cNvPr id="4" name="Slide Number Placeholder 3">
            <a:extLst>
              <a:ext uri="{FF2B5EF4-FFF2-40B4-BE49-F238E27FC236}">
                <a16:creationId xmlns:a16="http://schemas.microsoft.com/office/drawing/2014/main" id="{E6EA2A5A-5ED5-0102-AB16-B5F11263B5FC}"/>
              </a:ext>
            </a:extLst>
          </p:cNvPr>
          <p:cNvSpPr>
            <a:spLocks noGrp="1"/>
          </p:cNvSpPr>
          <p:nvPr>
            <p:ph type="sldNum" sz="quarter" idx="5"/>
          </p:nvPr>
        </p:nvSpPr>
        <p:spPr/>
        <p:txBody>
          <a:bodyPr/>
          <a:lstStyle/>
          <a:p>
            <a:fld id="{DD63370E-CE6E-4DEA-8094-AE5E773D315F}" type="slidenum">
              <a:rPr lang="en-US" smtClean="0"/>
              <a:t>7</a:t>
            </a:fld>
            <a:endParaRPr lang="en-US"/>
          </a:p>
        </p:txBody>
      </p:sp>
    </p:spTree>
    <p:extLst>
      <p:ext uri="{BB962C8B-B14F-4D97-AF65-F5344CB8AC3E}">
        <p14:creationId xmlns:p14="http://schemas.microsoft.com/office/powerpoint/2010/main" val="2407514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B224E-4F9E-06B4-F43A-AE6C636D7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28847-4A02-9C31-AFD0-3937EB7CAB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CAA2C-B51F-3F02-03E6-EA92DEFC1F67}"/>
              </a:ext>
            </a:extLst>
          </p:cNvPr>
          <p:cNvSpPr>
            <a:spLocks noGrp="1"/>
          </p:cNvSpPr>
          <p:nvPr>
            <p:ph type="body" idx="1"/>
          </p:nvPr>
        </p:nvSpPr>
        <p:spPr/>
        <p:txBody>
          <a:bodyPr/>
          <a:lstStyle/>
          <a:p>
            <a:r>
              <a:rPr lang="en-US"/>
              <a:t>Then we have the actual computation representing the tensor contraction. Since we already have the data loaded, we can simply operate on these loaded data, and that’s our Phase 2.</a:t>
            </a:r>
          </a:p>
          <a:p>
            <a:r>
              <a:rPr lang="en-US"/>
              <a:t>//</a:t>
            </a:r>
          </a:p>
          <a:p>
            <a:r>
              <a:rPr lang="en-US"/>
              <a:t>Then the final and the most important part is the pointer arithmetic. Which element to process in the next cycle is determined by this pointer advancement.</a:t>
            </a:r>
          </a:p>
        </p:txBody>
      </p:sp>
      <p:sp>
        <p:nvSpPr>
          <p:cNvPr id="4" name="Slide Number Placeholder 3">
            <a:extLst>
              <a:ext uri="{FF2B5EF4-FFF2-40B4-BE49-F238E27FC236}">
                <a16:creationId xmlns:a16="http://schemas.microsoft.com/office/drawing/2014/main" id="{DF092610-101C-0B09-7E0A-E874A5BD33E7}"/>
              </a:ext>
            </a:extLst>
          </p:cNvPr>
          <p:cNvSpPr>
            <a:spLocks noGrp="1"/>
          </p:cNvSpPr>
          <p:nvPr>
            <p:ph type="sldNum" sz="quarter" idx="5"/>
          </p:nvPr>
        </p:nvSpPr>
        <p:spPr/>
        <p:txBody>
          <a:bodyPr/>
          <a:lstStyle/>
          <a:p>
            <a:fld id="{DD63370E-CE6E-4DEA-8094-AE5E773D315F}" type="slidenum">
              <a:rPr lang="en-US" smtClean="0"/>
              <a:t>8</a:t>
            </a:fld>
            <a:endParaRPr lang="en-US"/>
          </a:p>
        </p:txBody>
      </p:sp>
    </p:spTree>
    <p:extLst>
      <p:ext uri="{BB962C8B-B14F-4D97-AF65-F5344CB8AC3E}">
        <p14:creationId xmlns:p14="http://schemas.microsoft.com/office/powerpoint/2010/main" val="3714571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809E-1AC9-B988-47E8-0C6535E07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FE545-DD4C-C3BA-2583-DCB20B225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84A086-CC7F-4FB0-562E-D183B12AB4B7}"/>
              </a:ext>
            </a:extLst>
          </p:cNvPr>
          <p:cNvSpPr>
            <a:spLocks noGrp="1"/>
          </p:cNvSpPr>
          <p:nvPr>
            <p:ph type="body" idx="1"/>
          </p:nvPr>
        </p:nvSpPr>
        <p:spPr/>
        <p:txBody>
          <a:bodyPr/>
          <a:lstStyle/>
          <a:p>
            <a:r>
              <a:rPr lang="en-US" dirty="0"/>
              <a:t>Then the final and the most important part is the pointer arithmetic. Which element to process in the next iteration is determined by this pointer advancement.</a:t>
            </a:r>
          </a:p>
          <a:p>
            <a:endParaRPr lang="en-US" dirty="0"/>
          </a:p>
          <a:p>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236E5B76-0E81-0492-9DE6-B832EE4FE603}"/>
              </a:ext>
            </a:extLst>
          </p:cNvPr>
          <p:cNvSpPr>
            <a:spLocks noGrp="1"/>
          </p:cNvSpPr>
          <p:nvPr>
            <p:ph type="sldNum" sz="quarter" idx="5"/>
          </p:nvPr>
        </p:nvSpPr>
        <p:spPr/>
        <p:txBody>
          <a:bodyPr/>
          <a:lstStyle/>
          <a:p>
            <a:fld id="{DD63370E-CE6E-4DEA-8094-AE5E773D315F}" type="slidenum">
              <a:rPr lang="en-US" smtClean="0"/>
              <a:t>9</a:t>
            </a:fld>
            <a:endParaRPr lang="en-US"/>
          </a:p>
        </p:txBody>
      </p:sp>
    </p:spTree>
    <p:extLst>
      <p:ext uri="{BB962C8B-B14F-4D97-AF65-F5344CB8AC3E}">
        <p14:creationId xmlns:p14="http://schemas.microsoft.com/office/powerpoint/2010/main" val="77449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93AE0-721A-CC5C-4707-FA1B04BD9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6C67E-27CC-0ACA-4CC3-9CFD73F82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AF4FFE-C6DF-D842-2392-FB53E6188E9C}"/>
              </a:ext>
            </a:extLst>
          </p:cNvPr>
          <p:cNvSpPr>
            <a:spLocks noGrp="1"/>
          </p:cNvSpPr>
          <p:nvPr>
            <p:ph type="body" idx="1"/>
          </p:nvPr>
        </p:nvSpPr>
        <p:spPr/>
        <p:txBody>
          <a:bodyPr/>
          <a:lstStyle/>
          <a:p>
            <a:r>
              <a:rPr lang="en-US" dirty="0"/>
              <a:t>Since we are processing 4 elements </a:t>
            </a:r>
            <a:r>
              <a:rPr lang="en-US"/>
              <a:t>per iteration, and to keep it simple for now, we can increment each pointers by 4 values.</a:t>
            </a:r>
          </a:p>
          <a:p>
            <a:r>
              <a:rPr lang="en-US" dirty="0"/>
              <a:t>We have many problems here. Let’s take a sample matrix. </a:t>
            </a:r>
          </a:p>
          <a:p>
            <a:r>
              <a:rPr lang="en-US" dirty="0"/>
              <a:t>In this matrix, we can see there are rows with only one non-zero element and if we try to load 4 indices and values, we will actually be loading data from the next dimension. To fix this, we introduce a new while-loop condition. This new condition check whether we have </a:t>
            </a:r>
            <a:r>
              <a:rPr lang="en-US" dirty="0" err="1"/>
              <a:t>atleast</a:t>
            </a:r>
            <a:r>
              <a:rPr lang="en-US" dirty="0"/>
              <a:t> 4 elements in that dimension, before loading them.</a:t>
            </a:r>
          </a:p>
          <a:p>
            <a:endParaRPr lang="en-US" dirty="0"/>
          </a:p>
          <a:p>
            <a:r>
              <a:rPr lang="en-US" dirty="0"/>
              <a:t>Since we have unrolled the loop, you would think that we could simply load them to vector registers and computer the tensor contraction. But we have another important problem. Let’s look at the sample matrices. We have a row and a corresponding column with 4 elements. But the elements are not in the matching coordinates. We cannot take any 4 elements to operate them. We still need to handle the control flow which checks for the matching coordinates. </a:t>
            </a:r>
          </a:p>
          <a:p>
            <a:r>
              <a:rPr lang="en-US" dirty="0"/>
              <a:t>Let’s look at how we can translate this control </a:t>
            </a:r>
            <a:r>
              <a:rPr lang="en-US" dirty="0" err="1"/>
              <a:t>control</a:t>
            </a:r>
            <a:r>
              <a:rPr lang="en-US" dirty="0"/>
              <a:t> flow into data-flow to avoid any branch mispredictions, through a dataflow circuit diagram.</a:t>
            </a:r>
          </a:p>
        </p:txBody>
      </p:sp>
      <p:sp>
        <p:nvSpPr>
          <p:cNvPr id="4" name="Slide Number Placeholder 3">
            <a:extLst>
              <a:ext uri="{FF2B5EF4-FFF2-40B4-BE49-F238E27FC236}">
                <a16:creationId xmlns:a16="http://schemas.microsoft.com/office/drawing/2014/main" id="{7C1B0B5B-C6F1-03E6-E9BF-7F9632A4F799}"/>
              </a:ext>
            </a:extLst>
          </p:cNvPr>
          <p:cNvSpPr>
            <a:spLocks noGrp="1"/>
          </p:cNvSpPr>
          <p:nvPr>
            <p:ph type="sldNum" sz="quarter" idx="5"/>
          </p:nvPr>
        </p:nvSpPr>
        <p:spPr/>
        <p:txBody>
          <a:bodyPr/>
          <a:lstStyle/>
          <a:p>
            <a:fld id="{DD63370E-CE6E-4DEA-8094-AE5E773D315F}" type="slidenum">
              <a:rPr lang="en-US" smtClean="0"/>
              <a:t>10</a:t>
            </a:fld>
            <a:endParaRPr lang="en-US"/>
          </a:p>
        </p:txBody>
      </p:sp>
    </p:spTree>
    <p:extLst>
      <p:ext uri="{BB962C8B-B14F-4D97-AF65-F5344CB8AC3E}">
        <p14:creationId xmlns:p14="http://schemas.microsoft.com/office/powerpoint/2010/main" val="1931829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the purpose of simplicity, let me take the same example </a:t>
            </a:r>
            <a:r>
              <a:rPr lang="en-US" err="1"/>
              <a:t>fo</a:t>
            </a:r>
            <a:r>
              <a:rPr lang="en-US"/>
              <a:t> </a:t>
            </a:r>
            <a:r>
              <a:rPr lang="en-US" err="1"/>
              <a:t>SpGEMM</a:t>
            </a:r>
            <a:r>
              <a:rPr lang="en-US"/>
              <a:t> and explain how data flows through each phase. </a:t>
            </a:r>
          </a:p>
          <a:p>
            <a:endParaRPr lang="en-US"/>
          </a:p>
          <a:p>
            <a:r>
              <a:rPr lang="en-US"/>
              <a:t>First, we take 4 coordinates of non-zero elements from Matrix B and then broadcast them to vector registers. We also take the 4 coordinates from Matrix C and compare it element-wise with B’s coordinate. This creates vector masks. This vector mask act as a mechanism to determine matching coordinates for the tensor contraction without any conditional branches. Using this vector mask, we can extract the matching non-zero elements from Matrix C.</a:t>
            </a:r>
          </a:p>
          <a:p>
            <a:r>
              <a:rPr lang="en-US"/>
              <a:t>Then a horizontal reduction for each vector registers give the matching non-zero values from Matrix C. This completes the Phase 1 of loading the data.</a:t>
            </a:r>
          </a:p>
          <a:p>
            <a:r>
              <a:rPr lang="en-US"/>
              <a:t>Then for the Phase 2, we can then repack these individual values to a vector register and multiply with Matrix B and accumulate. </a:t>
            </a:r>
          </a:p>
        </p:txBody>
      </p:sp>
      <p:sp>
        <p:nvSpPr>
          <p:cNvPr id="4" name="Slide Number Placeholder 3"/>
          <p:cNvSpPr>
            <a:spLocks noGrp="1"/>
          </p:cNvSpPr>
          <p:nvPr>
            <p:ph type="sldNum" sz="quarter" idx="5"/>
          </p:nvPr>
        </p:nvSpPr>
        <p:spPr/>
        <p:txBody>
          <a:bodyPr/>
          <a:lstStyle/>
          <a:p>
            <a:fld id="{DD63370E-CE6E-4DEA-8094-AE5E773D315F}" type="slidenum">
              <a:rPr lang="en-US" smtClean="0"/>
              <a:t>11</a:t>
            </a:fld>
            <a:endParaRPr lang="en-US"/>
          </a:p>
        </p:txBody>
      </p:sp>
    </p:spTree>
    <p:extLst>
      <p:ext uri="{BB962C8B-B14F-4D97-AF65-F5344CB8AC3E}">
        <p14:creationId xmlns:p14="http://schemas.microsoft.com/office/powerpoint/2010/main" val="3077051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2D35D-C5C2-01AD-4E0C-97BDB83F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7ACF7-2C31-3BC6-5442-6BABF4CDE5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5A5352-3944-8BA9-F9EB-213F2F93120B}"/>
              </a:ext>
            </a:extLst>
          </p:cNvPr>
          <p:cNvSpPr>
            <a:spLocks noGrp="1"/>
          </p:cNvSpPr>
          <p:nvPr>
            <p:ph type="body" idx="1"/>
          </p:nvPr>
        </p:nvSpPr>
        <p:spPr/>
        <p:txBody>
          <a:bodyPr/>
          <a:lstStyle/>
          <a:p>
            <a:r>
              <a:rPr lang="en-US"/>
              <a:t>We then move to the final phase; which is Pointer advancement. </a:t>
            </a:r>
          </a:p>
          <a:p>
            <a:r>
              <a:rPr lang="en-US"/>
              <a:t>To calculate the increment value of each pointers, we first calculate a pivot value that indicates; how many elements have been processed in both Matrix B and C. </a:t>
            </a:r>
          </a:p>
          <a:p>
            <a:r>
              <a:rPr lang="en-US"/>
              <a:t>In almost all compressed formats, the coordinate values are strictly increasing. Therefore, we take the minimum coordinate between both processed coordinate vector registers. With that we can safely assume, any coordinate values greater than pivot value is not processed in the current loop cycle, therefore the pointers needs to be adjusted accordingly.</a:t>
            </a:r>
          </a:p>
          <a:p>
            <a:endParaRPr lang="en-US"/>
          </a:p>
          <a:p>
            <a:r>
              <a:rPr lang="en-US"/>
              <a:t>To explain this further, I am </a:t>
            </a:r>
            <a:r>
              <a:rPr lang="en-US" err="1"/>
              <a:t>gonna</a:t>
            </a:r>
            <a:r>
              <a:rPr lang="en-US"/>
              <a:t> take an example for B and C’s coordinates. Here you can see, there are two matching coordinates, 2 and 7. </a:t>
            </a:r>
          </a:p>
          <a:p>
            <a:r>
              <a:rPr lang="en-US"/>
              <a:t>From B’s coordinate we can see any element less than or equal to 8 has been processed in this cycle. That means, all 4 values in B’s coordinate have been processed. </a:t>
            </a:r>
          </a:p>
          <a:p>
            <a:r>
              <a:rPr lang="en-US"/>
              <a:t>But when you look at C’s coordinate you see there are only 3 elements that are less than or equal to 8. The last element in C’s coordinate can have a matching coordinate from B in the next loop cycle. Therefore, we need to move the C’s pointer only by 3 values.</a:t>
            </a:r>
          </a:p>
        </p:txBody>
      </p:sp>
      <p:sp>
        <p:nvSpPr>
          <p:cNvPr id="4" name="Slide Number Placeholder 3">
            <a:extLst>
              <a:ext uri="{FF2B5EF4-FFF2-40B4-BE49-F238E27FC236}">
                <a16:creationId xmlns:a16="http://schemas.microsoft.com/office/drawing/2014/main" id="{87581B4E-B1F0-45E6-C8F2-1DBF0AB004BF}"/>
              </a:ext>
            </a:extLst>
          </p:cNvPr>
          <p:cNvSpPr>
            <a:spLocks noGrp="1"/>
          </p:cNvSpPr>
          <p:nvPr>
            <p:ph type="sldNum" sz="quarter" idx="5"/>
          </p:nvPr>
        </p:nvSpPr>
        <p:spPr/>
        <p:txBody>
          <a:bodyPr/>
          <a:lstStyle/>
          <a:p>
            <a:fld id="{DD63370E-CE6E-4DEA-8094-AE5E773D315F}" type="slidenum">
              <a:rPr lang="en-US" smtClean="0"/>
              <a:t>12</a:t>
            </a:fld>
            <a:endParaRPr lang="en-US"/>
          </a:p>
        </p:txBody>
      </p:sp>
    </p:spTree>
    <p:extLst>
      <p:ext uri="{BB962C8B-B14F-4D97-AF65-F5344CB8AC3E}">
        <p14:creationId xmlns:p14="http://schemas.microsoft.com/office/powerpoint/2010/main" val="2884786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F1A7-1A60-EB64-5000-82AE9A0B3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C97F7-BF22-9B02-953B-E0D947055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2C9CC0-E206-3511-E751-C70CAF252A0E}"/>
              </a:ext>
            </a:extLst>
          </p:cNvPr>
          <p:cNvSpPr>
            <a:spLocks noGrp="1"/>
          </p:cNvSpPr>
          <p:nvPr>
            <p:ph type="body" idx="1"/>
          </p:nvPr>
        </p:nvSpPr>
        <p:spPr/>
        <p:txBody>
          <a:bodyPr/>
          <a:lstStyle/>
          <a:p>
            <a:r>
              <a:rPr lang="en-US"/>
              <a:t>To do that, we take the pivot value and broadcast it to a vector register, similar to Phase 1 and Compare it with Matrix B and C’s coordinate values to find how many such coordinates are less than or equal to this pivot value. Then we do a horizontal reduction to find the increment value for each pointer and advance the pointer. And that concludes the Phase 3.</a:t>
            </a:r>
          </a:p>
          <a:p>
            <a:r>
              <a:rPr lang="en-US"/>
              <a:t>//</a:t>
            </a:r>
          </a:p>
          <a:p>
            <a:r>
              <a:rPr lang="en-US"/>
              <a:t>As you might have noticed that we are doing a lot of horizontal reduction and packing values to vector register which are somewhat expensive operations.</a:t>
            </a:r>
          </a:p>
        </p:txBody>
      </p:sp>
      <p:sp>
        <p:nvSpPr>
          <p:cNvPr id="4" name="Slide Number Placeholder 3">
            <a:extLst>
              <a:ext uri="{FF2B5EF4-FFF2-40B4-BE49-F238E27FC236}">
                <a16:creationId xmlns:a16="http://schemas.microsoft.com/office/drawing/2014/main" id="{9C787B25-6651-1DE0-4620-E09C3ACA71A0}"/>
              </a:ext>
            </a:extLst>
          </p:cNvPr>
          <p:cNvSpPr>
            <a:spLocks noGrp="1"/>
          </p:cNvSpPr>
          <p:nvPr>
            <p:ph type="sldNum" sz="quarter" idx="5"/>
          </p:nvPr>
        </p:nvSpPr>
        <p:spPr/>
        <p:txBody>
          <a:bodyPr/>
          <a:lstStyle/>
          <a:p>
            <a:fld id="{DD63370E-CE6E-4DEA-8094-AE5E773D315F}" type="slidenum">
              <a:rPr lang="en-US" smtClean="0"/>
              <a:t>13</a:t>
            </a:fld>
            <a:endParaRPr lang="en-US"/>
          </a:p>
        </p:txBody>
      </p:sp>
    </p:spTree>
    <p:extLst>
      <p:ext uri="{BB962C8B-B14F-4D97-AF65-F5344CB8AC3E}">
        <p14:creationId xmlns:p14="http://schemas.microsoft.com/office/powerpoint/2010/main" val="2736362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DB0B-9C82-E89E-7293-E201F5B5D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AB218-3FB4-C0BB-7468-0B995C5A29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1C74C4-C1F1-7BD6-A0C4-2FC656D79B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As you might have noticed that we are doing a lot of horizontal reduction and packing values to vector register which are somewhat expensive operations.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Instead, we can take all three phases and decide on whether we want to use vector register or not, since any operations on a vector register can be done using simple scalar register.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Depending on your hardware, this decision can change the overall performance of this transformation. For example, in Phase 2, instead of re-packing those scalar values into a vector register, you can simply operate on the scalar registers itself.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F22F20C-5CE9-63EC-BDFF-369BBDC566C1}"/>
              </a:ext>
            </a:extLst>
          </p:cNvPr>
          <p:cNvSpPr>
            <a:spLocks noGrp="1"/>
          </p:cNvSpPr>
          <p:nvPr>
            <p:ph type="sldNum" sz="quarter" idx="5"/>
          </p:nvPr>
        </p:nvSpPr>
        <p:spPr/>
        <p:txBody>
          <a:bodyPr/>
          <a:lstStyle/>
          <a:p>
            <a:fld id="{DD63370E-CE6E-4DEA-8094-AE5E773D315F}" type="slidenum">
              <a:rPr lang="en-US" smtClean="0"/>
              <a:t>14</a:t>
            </a:fld>
            <a:endParaRPr lang="en-US"/>
          </a:p>
        </p:txBody>
      </p:sp>
    </p:spTree>
    <p:extLst>
      <p:ext uri="{BB962C8B-B14F-4D97-AF65-F5344CB8AC3E}">
        <p14:creationId xmlns:p14="http://schemas.microsoft.com/office/powerpoint/2010/main" val="1052696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5D3CA-520E-0FC4-BF75-D6516AB16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102FA-88FF-EDAB-B00B-ABED439282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08D371-364B-F045-E79E-E567C11712F4}"/>
              </a:ext>
            </a:extLst>
          </p:cNvPr>
          <p:cNvSpPr>
            <a:spLocks noGrp="1"/>
          </p:cNvSpPr>
          <p:nvPr>
            <p:ph type="body" idx="1"/>
          </p:nvPr>
        </p:nvSpPr>
        <p:spPr/>
        <p:txBody>
          <a:bodyPr/>
          <a:lstStyle/>
          <a:p>
            <a:r>
              <a:rPr lang="en-US"/>
              <a:t>Now let’s look at the overall code transformation. There is a major problem in this transformation. Let’s look at the same example matrices and consider these two rows and columns. We can clearly see, there is a matching non-zero element in both row and the corresponding column. But our new while-loop condition c will require 4 non-zero element to process them and therefore this valid computation will be skipped. In conclusion, this transformation is not semantically correct.</a:t>
            </a:r>
          </a:p>
          <a:p>
            <a:endParaRPr lang="en-US"/>
          </a:p>
          <a:p>
            <a:r>
              <a:rPr lang="en-US"/>
              <a:t>To fix this, we can use the previous scalar loop as a </a:t>
            </a:r>
            <a:r>
              <a:rPr lang="en-US" err="1"/>
              <a:t>fall-back</a:t>
            </a:r>
            <a:r>
              <a:rPr lang="en-US"/>
              <a:t> mechanism.</a:t>
            </a:r>
          </a:p>
          <a:p>
            <a:endParaRPr lang="en-US"/>
          </a:p>
          <a:p>
            <a:r>
              <a:rPr lang="en-US"/>
              <a:t>Now we have dual-path execution strategy where execution path will be decided by the data being processed.</a:t>
            </a:r>
          </a:p>
          <a:p>
            <a:r>
              <a:rPr lang="en-US"/>
              <a:t>First one is the SIMD fast lane where data is processed in vector registers and then we have a scalar epilogue to handle the tail values.</a:t>
            </a:r>
          </a:p>
        </p:txBody>
      </p:sp>
      <p:sp>
        <p:nvSpPr>
          <p:cNvPr id="4" name="Slide Number Placeholder 3">
            <a:extLst>
              <a:ext uri="{FF2B5EF4-FFF2-40B4-BE49-F238E27FC236}">
                <a16:creationId xmlns:a16="http://schemas.microsoft.com/office/drawing/2014/main" id="{24454246-E7A1-4646-7D5F-F5CEB3B35A68}"/>
              </a:ext>
            </a:extLst>
          </p:cNvPr>
          <p:cNvSpPr>
            <a:spLocks noGrp="1"/>
          </p:cNvSpPr>
          <p:nvPr>
            <p:ph type="sldNum" sz="quarter" idx="5"/>
          </p:nvPr>
        </p:nvSpPr>
        <p:spPr/>
        <p:txBody>
          <a:bodyPr/>
          <a:lstStyle/>
          <a:p>
            <a:fld id="{DD63370E-CE6E-4DEA-8094-AE5E773D315F}" type="slidenum">
              <a:rPr lang="en-US" smtClean="0"/>
              <a:t>15</a:t>
            </a:fld>
            <a:endParaRPr lang="en-US"/>
          </a:p>
        </p:txBody>
      </p:sp>
    </p:spTree>
    <p:extLst>
      <p:ext uri="{BB962C8B-B14F-4D97-AF65-F5344CB8AC3E}">
        <p14:creationId xmlns:p14="http://schemas.microsoft.com/office/powerpoint/2010/main" val="1860334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A43E-E0B3-1565-1B91-43DF23059B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48294-9D8E-ABD0-F642-72629CEFB3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84700B-89D5-B3CF-AD84-91CB34A30941}"/>
              </a:ext>
            </a:extLst>
          </p:cNvPr>
          <p:cNvSpPr>
            <a:spLocks noGrp="1"/>
          </p:cNvSpPr>
          <p:nvPr>
            <p:ph type="body" idx="1"/>
          </p:nvPr>
        </p:nvSpPr>
        <p:spPr/>
        <p:txBody>
          <a:bodyPr/>
          <a:lstStyle/>
          <a:p>
            <a:r>
              <a:rPr lang="en-US"/>
              <a:t>We introduce this auto-vectorization technique for sparse tensor contraction as </a:t>
            </a:r>
            <a:r>
              <a:rPr lang="en-US" err="1"/>
              <a:t>Splyce</a:t>
            </a:r>
            <a:r>
              <a:rPr lang="en-US"/>
              <a:t>.</a:t>
            </a:r>
          </a:p>
          <a:p>
            <a:r>
              <a:rPr lang="en-US" err="1"/>
              <a:t>Splyce</a:t>
            </a:r>
            <a:r>
              <a:rPr lang="en-US"/>
              <a:t> is implemented as an MLIR optimization pass. MLIR already has a </a:t>
            </a:r>
            <a:r>
              <a:rPr lang="en-US" err="1"/>
              <a:t>sparsification</a:t>
            </a:r>
            <a:r>
              <a:rPr lang="en-US"/>
              <a:t> pipeline which take sparse tensor contraction from high-level </a:t>
            </a:r>
            <a:r>
              <a:rPr lang="en-US" err="1"/>
              <a:t>linalg</a:t>
            </a:r>
            <a:r>
              <a:rPr lang="en-US"/>
              <a:t> dialect and gradually lower them to SCF dialect (SCF is basically all the control flow structure). </a:t>
            </a:r>
            <a:r>
              <a:rPr lang="en-US" err="1"/>
              <a:t>Splyce</a:t>
            </a:r>
            <a:r>
              <a:rPr lang="en-US"/>
              <a:t> intercepts this lowering pipeline to convert this SCF dialect to Vector dialect.</a:t>
            </a:r>
          </a:p>
          <a:p>
            <a:endParaRPr lang="en-US"/>
          </a:p>
          <a:p>
            <a:r>
              <a:rPr lang="en-US"/>
              <a:t>We also made a few code transformation decision as compiler flags. For example, one can decide on which permutation of the phases needs to vectorized. Also, one can also decide on what vector width to use for the computation. This can change depending on their hardware environment.</a:t>
            </a:r>
          </a:p>
          <a:p>
            <a:r>
              <a:rPr lang="en-US"/>
              <a:t>Both the phase selection and the vector width decision are defaulted to a particular values based on our experiments and evaluation.</a:t>
            </a:r>
          </a:p>
          <a:p>
            <a:endParaRPr lang="en-US"/>
          </a:p>
        </p:txBody>
      </p:sp>
      <p:sp>
        <p:nvSpPr>
          <p:cNvPr id="4" name="Slide Number Placeholder 3">
            <a:extLst>
              <a:ext uri="{FF2B5EF4-FFF2-40B4-BE49-F238E27FC236}">
                <a16:creationId xmlns:a16="http://schemas.microsoft.com/office/drawing/2014/main" id="{693E5970-206C-F41A-D3DA-E9AA1F45D798}"/>
              </a:ext>
            </a:extLst>
          </p:cNvPr>
          <p:cNvSpPr>
            <a:spLocks noGrp="1"/>
          </p:cNvSpPr>
          <p:nvPr>
            <p:ph type="sldNum" sz="quarter" idx="5"/>
          </p:nvPr>
        </p:nvSpPr>
        <p:spPr/>
        <p:txBody>
          <a:bodyPr/>
          <a:lstStyle/>
          <a:p>
            <a:fld id="{DD63370E-CE6E-4DEA-8094-AE5E773D315F}" type="slidenum">
              <a:rPr lang="en-US" smtClean="0"/>
              <a:t>16</a:t>
            </a:fld>
            <a:endParaRPr lang="en-US"/>
          </a:p>
        </p:txBody>
      </p:sp>
    </p:spTree>
    <p:extLst>
      <p:ext uri="{BB962C8B-B14F-4D97-AF65-F5344CB8AC3E}">
        <p14:creationId xmlns:p14="http://schemas.microsoft.com/office/powerpoint/2010/main" val="3265088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F7269-699D-AF4E-57F2-855A992CC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1527B9-194C-13A6-F271-E8D78AE480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EF2465-14F6-594F-249E-A40B2EEC948C}"/>
              </a:ext>
            </a:extLst>
          </p:cNvPr>
          <p:cNvSpPr>
            <a:spLocks noGrp="1"/>
          </p:cNvSpPr>
          <p:nvPr>
            <p:ph type="body" idx="1"/>
          </p:nvPr>
        </p:nvSpPr>
        <p:spPr/>
        <p:txBody>
          <a:bodyPr/>
          <a:lstStyle/>
          <a:p>
            <a:r>
              <a:rPr lang="en-US" dirty="0"/>
              <a:t>And we ran </a:t>
            </a:r>
            <a:r>
              <a:rPr lang="en-US" dirty="0" err="1"/>
              <a:t>Splyce</a:t>
            </a:r>
            <a:r>
              <a:rPr lang="en-US" dirty="0"/>
              <a:t> on an Intel Xeon Gold Sapphire Server which has AVX512 support. That means, we can use vector width of 8. We conducted some experiments to determine which phases need to use Vector register for this hardware with the help of same </a:t>
            </a:r>
            <a:r>
              <a:rPr lang="en-US" dirty="0" err="1"/>
              <a:t>SpGEMM</a:t>
            </a:r>
            <a:r>
              <a:rPr lang="en-US" dirty="0"/>
              <a:t> kernel. The Ablation study we conducted to determine which phases to vectorize as indicated in the table shows vectorizing only Phase 1 is beneficial in terms of speedup. </a:t>
            </a:r>
          </a:p>
          <a:p>
            <a:endParaRPr lang="en-US" dirty="0"/>
          </a:p>
          <a:p>
            <a:r>
              <a:rPr lang="en-US" dirty="0"/>
              <a:t>There are many reasons behind why this particular phase configuration performs better than other and I encourage everyone to read our paper to understand the micro-architectural performance analyzes.</a:t>
            </a:r>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also found that only using vector width 4 is comparatively better at any sparsity level, even though the AVX512 support 8 vector width.</a:t>
            </a:r>
          </a:p>
          <a:p>
            <a:endParaRPr lang="en-US" dirty="0"/>
          </a:p>
          <a:p>
            <a:endParaRPr lang="en-US" dirty="0"/>
          </a:p>
        </p:txBody>
      </p:sp>
      <p:sp>
        <p:nvSpPr>
          <p:cNvPr id="4" name="Slide Number Placeholder 3">
            <a:extLst>
              <a:ext uri="{FF2B5EF4-FFF2-40B4-BE49-F238E27FC236}">
                <a16:creationId xmlns:a16="http://schemas.microsoft.com/office/drawing/2014/main" id="{C716BA3E-FEE9-B9C5-820B-410906A76BB1}"/>
              </a:ext>
            </a:extLst>
          </p:cNvPr>
          <p:cNvSpPr>
            <a:spLocks noGrp="1"/>
          </p:cNvSpPr>
          <p:nvPr>
            <p:ph type="sldNum" sz="quarter" idx="5"/>
          </p:nvPr>
        </p:nvSpPr>
        <p:spPr/>
        <p:txBody>
          <a:bodyPr/>
          <a:lstStyle/>
          <a:p>
            <a:fld id="{DD63370E-CE6E-4DEA-8094-AE5E773D315F}" type="slidenum">
              <a:rPr lang="en-US" smtClean="0"/>
              <a:t>17</a:t>
            </a:fld>
            <a:endParaRPr lang="en-US"/>
          </a:p>
        </p:txBody>
      </p:sp>
    </p:spTree>
    <p:extLst>
      <p:ext uri="{BB962C8B-B14F-4D97-AF65-F5344CB8AC3E}">
        <p14:creationId xmlns:p14="http://schemas.microsoft.com/office/powerpoint/2010/main" val="928345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EFDB8-51C8-3F01-722D-62280DB91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639878-9CD5-DF76-B0FC-50EC8196ED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D0DA39-0C1C-8433-E71F-442FA7708126}"/>
              </a:ext>
            </a:extLst>
          </p:cNvPr>
          <p:cNvSpPr>
            <a:spLocks noGrp="1"/>
          </p:cNvSpPr>
          <p:nvPr>
            <p:ph type="body" idx="1"/>
          </p:nvPr>
        </p:nvSpPr>
        <p:spPr/>
        <p:txBody>
          <a:bodyPr/>
          <a:lstStyle/>
          <a:p>
            <a:r>
              <a:rPr lang="en-US" dirty="0"/>
              <a:t>We also found that only using vector width 4 is comparatively better at any sparsity level, even though the AVX512 support 8 vector width.</a:t>
            </a:r>
          </a:p>
          <a:p>
            <a:r>
              <a:rPr lang="en-US" dirty="0"/>
              <a:t>This is mainly because of the architectural constraints with masking registers.</a:t>
            </a:r>
          </a:p>
          <a:p>
            <a:r>
              <a:rPr lang="en-US" dirty="0"/>
              <a:t>//</a:t>
            </a:r>
          </a:p>
          <a:p>
            <a:r>
              <a:rPr lang="en-US" dirty="0"/>
              <a:t>Based on these decisions we compiled the </a:t>
            </a:r>
            <a:r>
              <a:rPr lang="en-US" dirty="0" err="1"/>
              <a:t>Splyce</a:t>
            </a:r>
            <a:r>
              <a:rPr lang="en-US" dirty="0"/>
              <a:t> MLIR Pass for this hardware.</a:t>
            </a:r>
          </a:p>
        </p:txBody>
      </p:sp>
      <p:sp>
        <p:nvSpPr>
          <p:cNvPr id="4" name="Slide Number Placeholder 3">
            <a:extLst>
              <a:ext uri="{FF2B5EF4-FFF2-40B4-BE49-F238E27FC236}">
                <a16:creationId xmlns:a16="http://schemas.microsoft.com/office/drawing/2014/main" id="{CFA8150C-E030-3075-6BA8-185C65B356C0}"/>
              </a:ext>
            </a:extLst>
          </p:cNvPr>
          <p:cNvSpPr>
            <a:spLocks noGrp="1"/>
          </p:cNvSpPr>
          <p:nvPr>
            <p:ph type="sldNum" sz="quarter" idx="5"/>
          </p:nvPr>
        </p:nvSpPr>
        <p:spPr/>
        <p:txBody>
          <a:bodyPr/>
          <a:lstStyle/>
          <a:p>
            <a:fld id="{DD63370E-CE6E-4DEA-8094-AE5E773D315F}" type="slidenum">
              <a:rPr lang="en-US" smtClean="0"/>
              <a:t>18</a:t>
            </a:fld>
            <a:endParaRPr lang="en-US"/>
          </a:p>
        </p:txBody>
      </p:sp>
    </p:spTree>
    <p:extLst>
      <p:ext uri="{BB962C8B-B14F-4D97-AF65-F5344CB8AC3E}">
        <p14:creationId xmlns:p14="http://schemas.microsoft.com/office/powerpoint/2010/main" val="610058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DC66-7581-B255-A6EF-E31E1F8539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6215A-8F0B-231F-DC75-781135818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C30C2-040D-DE0E-9BAC-5217AB3D0040}"/>
              </a:ext>
            </a:extLst>
          </p:cNvPr>
          <p:cNvSpPr>
            <a:spLocks noGrp="1"/>
          </p:cNvSpPr>
          <p:nvPr>
            <p:ph type="body" idx="1"/>
          </p:nvPr>
        </p:nvSpPr>
        <p:spPr/>
        <p:txBody>
          <a:bodyPr/>
          <a:lstStyle/>
          <a:p>
            <a:r>
              <a:rPr lang="en-US" dirty="0"/>
              <a:t>Based on these decisions, we compiled the </a:t>
            </a:r>
            <a:r>
              <a:rPr lang="en-US" dirty="0" err="1"/>
              <a:t>Splyce</a:t>
            </a:r>
            <a:r>
              <a:rPr lang="en-US" dirty="0"/>
              <a:t> MLIR Pass for this hardware and used some synthetic data with uniform random sparsity of 5% on 5 basic Sparse tensor kernels. The results shows a speedup between 1.96 times to 2.86 times compared to the baseline. Here the baseline is source program without using the </a:t>
            </a:r>
            <a:r>
              <a:rPr lang="en-US" dirty="0" err="1"/>
              <a:t>Splyce</a:t>
            </a:r>
            <a:r>
              <a:rPr lang="en-US" dirty="0"/>
              <a:t> Pass but with all other optimizations within MLIR and LLVM.</a:t>
            </a:r>
          </a:p>
          <a:p>
            <a:endParaRPr lang="en-US" dirty="0"/>
          </a:p>
          <a:p>
            <a:r>
              <a:rPr lang="en-US" dirty="0"/>
              <a:t>Even with extremely sparse synthetic data, we don’t see any negative speedup. Also, all </a:t>
            </a:r>
            <a:r>
              <a:rPr lang="en-US" dirty="0" err="1"/>
              <a:t>Splyce</a:t>
            </a:r>
            <a:r>
              <a:rPr lang="en-US" dirty="0"/>
              <a:t> optimization is constraint within one single core. When using multiple core, it shows linear increase in the speedup that is proportional to the number of cores used.</a:t>
            </a:r>
          </a:p>
          <a:p>
            <a:endParaRPr lang="en-US" dirty="0"/>
          </a:p>
          <a:p>
            <a:endParaRPr lang="en-US" dirty="0"/>
          </a:p>
        </p:txBody>
      </p:sp>
      <p:sp>
        <p:nvSpPr>
          <p:cNvPr id="4" name="Slide Number Placeholder 3">
            <a:extLst>
              <a:ext uri="{FF2B5EF4-FFF2-40B4-BE49-F238E27FC236}">
                <a16:creationId xmlns:a16="http://schemas.microsoft.com/office/drawing/2014/main" id="{18F4E69F-DFC0-7464-9414-42CBF7CCDED8}"/>
              </a:ext>
            </a:extLst>
          </p:cNvPr>
          <p:cNvSpPr>
            <a:spLocks noGrp="1"/>
          </p:cNvSpPr>
          <p:nvPr>
            <p:ph type="sldNum" sz="quarter" idx="5"/>
          </p:nvPr>
        </p:nvSpPr>
        <p:spPr/>
        <p:txBody>
          <a:bodyPr/>
          <a:lstStyle/>
          <a:p>
            <a:fld id="{DD63370E-CE6E-4DEA-8094-AE5E773D315F}" type="slidenum">
              <a:rPr lang="en-US" smtClean="0"/>
              <a:t>19</a:t>
            </a:fld>
            <a:endParaRPr lang="en-US"/>
          </a:p>
        </p:txBody>
      </p:sp>
    </p:spTree>
    <p:extLst>
      <p:ext uri="{BB962C8B-B14F-4D97-AF65-F5344CB8AC3E}">
        <p14:creationId xmlns:p14="http://schemas.microsoft.com/office/powerpoint/2010/main" val="739784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8A86C-3027-E324-40CF-1844F9F4D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821CB-2178-5603-F607-8F3E1C061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90E93-964D-C2C5-3A87-61C6832B36F1}"/>
              </a:ext>
            </a:extLst>
          </p:cNvPr>
          <p:cNvSpPr>
            <a:spLocks noGrp="1"/>
          </p:cNvSpPr>
          <p:nvPr>
            <p:ph type="body" idx="1"/>
          </p:nvPr>
        </p:nvSpPr>
        <p:spPr/>
        <p:txBody>
          <a:bodyPr/>
          <a:lstStyle/>
          <a:p>
            <a:r>
              <a:rPr lang="en-US" dirty="0"/>
              <a:t>We also evaluated </a:t>
            </a:r>
            <a:r>
              <a:rPr lang="en-US" dirty="0" err="1"/>
              <a:t>Splyce</a:t>
            </a:r>
            <a:r>
              <a:rPr lang="en-US" dirty="0"/>
              <a:t> on some highly sparse real-world data from </a:t>
            </a:r>
            <a:r>
              <a:rPr lang="en-US" dirty="0" err="1"/>
              <a:t>SuiteSparse</a:t>
            </a:r>
            <a:r>
              <a:rPr lang="en-US" dirty="0"/>
              <a:t> Collection. It shows consistent speedup in majority of the dataset. </a:t>
            </a:r>
          </a:p>
        </p:txBody>
      </p:sp>
      <p:sp>
        <p:nvSpPr>
          <p:cNvPr id="4" name="Slide Number Placeholder 3">
            <a:extLst>
              <a:ext uri="{FF2B5EF4-FFF2-40B4-BE49-F238E27FC236}">
                <a16:creationId xmlns:a16="http://schemas.microsoft.com/office/drawing/2014/main" id="{78421ACA-EEA3-CE3C-7536-C064702C327F}"/>
              </a:ext>
            </a:extLst>
          </p:cNvPr>
          <p:cNvSpPr>
            <a:spLocks noGrp="1"/>
          </p:cNvSpPr>
          <p:nvPr>
            <p:ph type="sldNum" sz="quarter" idx="5"/>
          </p:nvPr>
        </p:nvSpPr>
        <p:spPr/>
        <p:txBody>
          <a:bodyPr/>
          <a:lstStyle/>
          <a:p>
            <a:fld id="{DD63370E-CE6E-4DEA-8094-AE5E773D315F}" type="slidenum">
              <a:rPr lang="en-US" smtClean="0"/>
              <a:t>20</a:t>
            </a:fld>
            <a:endParaRPr lang="en-US"/>
          </a:p>
        </p:txBody>
      </p:sp>
    </p:spTree>
    <p:extLst>
      <p:ext uri="{BB962C8B-B14F-4D97-AF65-F5344CB8AC3E}">
        <p14:creationId xmlns:p14="http://schemas.microsoft.com/office/powerpoint/2010/main" val="7863615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23F97-A82E-1823-4BD6-AA907AD28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C41ACC-2256-23C5-6875-862927519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74C520-6641-2D74-4A64-95530E1AB968}"/>
              </a:ext>
            </a:extLst>
          </p:cNvPr>
          <p:cNvSpPr>
            <a:spLocks noGrp="1"/>
          </p:cNvSpPr>
          <p:nvPr>
            <p:ph type="body" idx="1"/>
          </p:nvPr>
        </p:nvSpPr>
        <p:spPr/>
        <p:txBody>
          <a:bodyPr/>
          <a:lstStyle/>
          <a:p>
            <a:r>
              <a:rPr lang="en-US" dirty="0"/>
              <a:t>Ultimately, </a:t>
            </a:r>
            <a:r>
              <a:rPr lang="en-US" dirty="0" err="1"/>
              <a:t>Splyce</a:t>
            </a:r>
            <a:r>
              <a:rPr lang="en-US" dirty="0"/>
              <a:t> provides a foundation for bridging the gap between irregular sparse algorithm and parallel hardware architectures using a dual-path strategy where the program execution can have different versions of the same program and dynamically chose the execution path.</a:t>
            </a:r>
          </a:p>
          <a:p>
            <a:endParaRPr lang="en-US" dirty="0"/>
          </a:p>
        </p:txBody>
      </p:sp>
      <p:sp>
        <p:nvSpPr>
          <p:cNvPr id="4" name="Slide Number Placeholder 3">
            <a:extLst>
              <a:ext uri="{FF2B5EF4-FFF2-40B4-BE49-F238E27FC236}">
                <a16:creationId xmlns:a16="http://schemas.microsoft.com/office/drawing/2014/main" id="{5D627798-274B-50FA-7603-EA777DAEF62E}"/>
              </a:ext>
            </a:extLst>
          </p:cNvPr>
          <p:cNvSpPr>
            <a:spLocks noGrp="1"/>
          </p:cNvSpPr>
          <p:nvPr>
            <p:ph type="sldNum" sz="quarter" idx="5"/>
          </p:nvPr>
        </p:nvSpPr>
        <p:spPr/>
        <p:txBody>
          <a:bodyPr/>
          <a:lstStyle/>
          <a:p>
            <a:fld id="{DD63370E-CE6E-4DEA-8094-AE5E773D315F}" type="slidenum">
              <a:rPr lang="en-US" smtClean="0"/>
              <a:t>21</a:t>
            </a:fld>
            <a:endParaRPr lang="en-US"/>
          </a:p>
        </p:txBody>
      </p:sp>
    </p:spTree>
    <p:extLst>
      <p:ext uri="{BB962C8B-B14F-4D97-AF65-F5344CB8AC3E}">
        <p14:creationId xmlns:p14="http://schemas.microsoft.com/office/powerpoint/2010/main" val="2018315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DD63370E-CE6E-4DEA-8094-AE5E773D315F}" type="slidenum">
              <a:rPr lang="en-US" smtClean="0"/>
              <a:t>22</a:t>
            </a:fld>
            <a:endParaRPr lang="en-US"/>
          </a:p>
        </p:txBody>
      </p:sp>
    </p:spTree>
    <p:extLst>
      <p:ext uri="{BB962C8B-B14F-4D97-AF65-F5344CB8AC3E}">
        <p14:creationId xmlns:p14="http://schemas.microsoft.com/office/powerpoint/2010/main" val="3967044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6ABD5-561F-CFE4-3141-CD32F925F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BD64F-AF29-FC84-D0E6-0A2A2413E4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64482-7BE0-6DB5-F41A-771A5CC78C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BFE0D7F-071E-0A6C-CC56-B4055DD3CCA0}"/>
              </a:ext>
            </a:extLst>
          </p:cNvPr>
          <p:cNvSpPr>
            <a:spLocks noGrp="1"/>
          </p:cNvSpPr>
          <p:nvPr>
            <p:ph type="sldNum" sz="quarter" idx="5"/>
          </p:nvPr>
        </p:nvSpPr>
        <p:spPr/>
        <p:txBody>
          <a:bodyPr/>
          <a:lstStyle/>
          <a:p>
            <a:fld id="{DD63370E-CE6E-4DEA-8094-AE5E773D315F}" type="slidenum">
              <a:rPr lang="en-US" smtClean="0"/>
              <a:t>23</a:t>
            </a:fld>
            <a:endParaRPr lang="en-US"/>
          </a:p>
        </p:txBody>
      </p:sp>
    </p:spTree>
    <p:extLst>
      <p:ext uri="{BB962C8B-B14F-4D97-AF65-F5344CB8AC3E}">
        <p14:creationId xmlns:p14="http://schemas.microsoft.com/office/powerpoint/2010/main" val="3119482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16D5F-C515-3F6D-322A-9616EAB0B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F170B-A681-D826-67DD-EE54226D7B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F008BA-62E0-2F2A-28AE-D685D348E9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93825F7-3897-2FBA-65F5-C7E284A0AA28}"/>
              </a:ext>
            </a:extLst>
          </p:cNvPr>
          <p:cNvSpPr>
            <a:spLocks noGrp="1"/>
          </p:cNvSpPr>
          <p:nvPr>
            <p:ph type="sldNum" sz="quarter" idx="5"/>
          </p:nvPr>
        </p:nvSpPr>
        <p:spPr/>
        <p:txBody>
          <a:bodyPr/>
          <a:lstStyle/>
          <a:p>
            <a:fld id="{DD63370E-CE6E-4DEA-8094-AE5E773D315F}" type="slidenum">
              <a:rPr lang="en-US" smtClean="0"/>
              <a:t>24</a:t>
            </a:fld>
            <a:endParaRPr lang="en-US"/>
          </a:p>
        </p:txBody>
      </p:sp>
    </p:spTree>
    <p:extLst>
      <p:ext uri="{BB962C8B-B14F-4D97-AF65-F5344CB8AC3E}">
        <p14:creationId xmlns:p14="http://schemas.microsoft.com/office/powerpoint/2010/main" val="677505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AFC79-F3CE-3699-7BAD-3C244C0335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6B339-ABD4-7D71-3C78-9C15E7DC5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CA0B51-0745-A696-5772-02FCDBA8E2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0BD2187F-EF0F-5DC7-CAC5-B34A0026BE9E}"/>
              </a:ext>
            </a:extLst>
          </p:cNvPr>
          <p:cNvSpPr>
            <a:spLocks noGrp="1"/>
          </p:cNvSpPr>
          <p:nvPr>
            <p:ph type="sldNum" sz="quarter" idx="5"/>
          </p:nvPr>
        </p:nvSpPr>
        <p:spPr/>
        <p:txBody>
          <a:bodyPr/>
          <a:lstStyle/>
          <a:p>
            <a:fld id="{DD63370E-CE6E-4DEA-8094-AE5E773D315F}" type="slidenum">
              <a:rPr lang="en-US" smtClean="0"/>
              <a:t>25</a:t>
            </a:fld>
            <a:endParaRPr lang="en-US"/>
          </a:p>
        </p:txBody>
      </p:sp>
    </p:spTree>
    <p:extLst>
      <p:ext uri="{BB962C8B-B14F-4D97-AF65-F5344CB8AC3E}">
        <p14:creationId xmlns:p14="http://schemas.microsoft.com/office/powerpoint/2010/main" val="3466354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24D9-6BE6-7D1F-0661-F27E9DA26E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97EF08-0E68-6D0F-E23C-796380A46F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09B757-7683-C9CF-967D-CBD76A153FE9}"/>
              </a:ext>
            </a:extLst>
          </p:cNvPr>
          <p:cNvSpPr>
            <a:spLocks noGrp="1"/>
          </p:cNvSpPr>
          <p:nvPr>
            <p:ph type="dt" sz="half" idx="10"/>
          </p:nvPr>
        </p:nvSpPr>
        <p:spPr/>
        <p:txBody>
          <a:bodyPr/>
          <a:lstStyle/>
          <a:p>
            <a:fld id="{DA9B95FB-7C81-47BF-BF84-33EB3B6FF6B9}" type="datetime1">
              <a:rPr lang="en-US" smtClean="0"/>
              <a:t>10/18/2026</a:t>
            </a:fld>
            <a:endParaRPr lang="en-US"/>
          </a:p>
        </p:txBody>
      </p:sp>
      <p:sp>
        <p:nvSpPr>
          <p:cNvPr id="5" name="Footer Placeholder 4">
            <a:extLst>
              <a:ext uri="{FF2B5EF4-FFF2-40B4-BE49-F238E27FC236}">
                <a16:creationId xmlns:a16="http://schemas.microsoft.com/office/drawing/2014/main" id="{98F0BE18-BE7B-279B-4E2E-6CB865D6E281}"/>
              </a:ext>
            </a:extLst>
          </p:cNvPr>
          <p:cNvSpPr>
            <a:spLocks noGrp="1"/>
          </p:cNvSpPr>
          <p:nvPr>
            <p:ph type="ftr" sz="quarter" idx="11"/>
          </p:nvPr>
        </p:nvSpPr>
        <p:spPr/>
        <p:txBody>
          <a:bodyPr/>
          <a:lstStyle/>
          <a:p>
            <a:r>
              <a:rPr lang="en-US"/>
              <a:t>Splyce</a:t>
            </a:r>
          </a:p>
        </p:txBody>
      </p:sp>
      <p:sp>
        <p:nvSpPr>
          <p:cNvPr id="6" name="Slide Number Placeholder 5">
            <a:extLst>
              <a:ext uri="{FF2B5EF4-FFF2-40B4-BE49-F238E27FC236}">
                <a16:creationId xmlns:a16="http://schemas.microsoft.com/office/drawing/2014/main" id="{CAAA6808-B9D6-E200-36B2-DB24FAA79AD3}"/>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4039269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6FDE-89ED-B0E6-8714-982F07F11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30D202-3DAF-5E65-52B7-F69925389D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B22DC-4E19-454E-7652-7C48732D403B}"/>
              </a:ext>
            </a:extLst>
          </p:cNvPr>
          <p:cNvSpPr>
            <a:spLocks noGrp="1"/>
          </p:cNvSpPr>
          <p:nvPr>
            <p:ph type="dt" sz="half" idx="10"/>
          </p:nvPr>
        </p:nvSpPr>
        <p:spPr/>
        <p:txBody>
          <a:bodyPr/>
          <a:lstStyle/>
          <a:p>
            <a:fld id="{E3E8D58E-F572-4BC7-849F-B2160C936C51}" type="datetime1">
              <a:rPr lang="en-US" smtClean="0"/>
              <a:t>10/18/2026</a:t>
            </a:fld>
            <a:endParaRPr lang="en-US"/>
          </a:p>
        </p:txBody>
      </p:sp>
      <p:sp>
        <p:nvSpPr>
          <p:cNvPr id="5" name="Footer Placeholder 4">
            <a:extLst>
              <a:ext uri="{FF2B5EF4-FFF2-40B4-BE49-F238E27FC236}">
                <a16:creationId xmlns:a16="http://schemas.microsoft.com/office/drawing/2014/main" id="{6DB8629A-9FE3-B5A3-A810-C04902E1E890}"/>
              </a:ext>
            </a:extLst>
          </p:cNvPr>
          <p:cNvSpPr>
            <a:spLocks noGrp="1"/>
          </p:cNvSpPr>
          <p:nvPr>
            <p:ph type="ftr" sz="quarter" idx="11"/>
          </p:nvPr>
        </p:nvSpPr>
        <p:spPr/>
        <p:txBody>
          <a:bodyPr/>
          <a:lstStyle>
            <a:lvl1pPr>
              <a:defRPr>
                <a:solidFill>
                  <a:schemeClr val="bg1"/>
                </a:solidFill>
              </a:defRPr>
            </a:lvl1pPr>
          </a:lstStyle>
          <a:p>
            <a:r>
              <a:rPr lang="en-US" err="1"/>
              <a:t>Splyce</a:t>
            </a:r>
            <a:endParaRPr lang="en-US">
              <a:solidFill>
                <a:schemeClr val="bg1"/>
              </a:solidFill>
            </a:endParaRPr>
          </a:p>
        </p:txBody>
      </p:sp>
      <p:sp>
        <p:nvSpPr>
          <p:cNvPr id="6" name="Slide Number Placeholder 5">
            <a:extLst>
              <a:ext uri="{FF2B5EF4-FFF2-40B4-BE49-F238E27FC236}">
                <a16:creationId xmlns:a16="http://schemas.microsoft.com/office/drawing/2014/main" id="{3F16A8DD-DF64-3E1C-5BEF-A80DAA572CC5}"/>
              </a:ext>
            </a:extLst>
          </p:cNvPr>
          <p:cNvSpPr>
            <a:spLocks noGrp="1"/>
          </p:cNvSpPr>
          <p:nvPr>
            <p:ph type="sldNum" sz="quarter" idx="12"/>
          </p:nvPr>
        </p:nvSpPr>
        <p:spPr/>
        <p:txBody>
          <a:bodyPr/>
          <a:lstStyle>
            <a:lvl1pPr>
              <a:defRPr>
                <a:solidFill>
                  <a:schemeClr val="bg1"/>
                </a:solidFill>
              </a:defRPr>
            </a:lvl1pPr>
          </a:lstStyle>
          <a:p>
            <a:fld id="{0A86B30E-A110-4802-B8CB-66D06D2F2180}" type="slidenum">
              <a:rPr lang="en-US" smtClean="0"/>
              <a:pPr/>
              <a:t>‹#›</a:t>
            </a:fld>
            <a:endParaRPr lang="en-US">
              <a:solidFill>
                <a:schemeClr val="bg1"/>
              </a:solidFill>
            </a:endParaRPr>
          </a:p>
        </p:txBody>
      </p:sp>
    </p:spTree>
    <p:extLst>
      <p:ext uri="{BB962C8B-B14F-4D97-AF65-F5344CB8AC3E}">
        <p14:creationId xmlns:p14="http://schemas.microsoft.com/office/powerpoint/2010/main" val="79706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EB46-88EA-6CB4-166E-E65C17E501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1B42CA-3651-F091-369F-B1A98876E59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93D331-594D-1714-0102-74F46E3C62C1}"/>
              </a:ext>
            </a:extLst>
          </p:cNvPr>
          <p:cNvSpPr>
            <a:spLocks noGrp="1"/>
          </p:cNvSpPr>
          <p:nvPr>
            <p:ph type="dt" sz="half" idx="10"/>
          </p:nvPr>
        </p:nvSpPr>
        <p:spPr/>
        <p:txBody>
          <a:bodyPr/>
          <a:lstStyle/>
          <a:p>
            <a:fld id="{D38B74B6-35B6-4843-A7F8-B5AD2CA8DF24}" type="datetime1">
              <a:rPr lang="en-US" smtClean="0"/>
              <a:t>10/18/2026</a:t>
            </a:fld>
            <a:endParaRPr lang="en-US"/>
          </a:p>
        </p:txBody>
      </p:sp>
      <p:sp>
        <p:nvSpPr>
          <p:cNvPr id="5" name="Footer Placeholder 4">
            <a:extLst>
              <a:ext uri="{FF2B5EF4-FFF2-40B4-BE49-F238E27FC236}">
                <a16:creationId xmlns:a16="http://schemas.microsoft.com/office/drawing/2014/main" id="{3E508657-FE6C-DB07-B9CF-374C6CDD85A9}"/>
              </a:ext>
            </a:extLst>
          </p:cNvPr>
          <p:cNvSpPr>
            <a:spLocks noGrp="1"/>
          </p:cNvSpPr>
          <p:nvPr>
            <p:ph type="ftr" sz="quarter" idx="11"/>
          </p:nvPr>
        </p:nvSpPr>
        <p:spPr/>
        <p:txBody>
          <a:bodyPr/>
          <a:lstStyle/>
          <a:p>
            <a:r>
              <a:rPr lang="en-US"/>
              <a:t>Splyce</a:t>
            </a:r>
          </a:p>
        </p:txBody>
      </p:sp>
      <p:sp>
        <p:nvSpPr>
          <p:cNvPr id="6" name="Slide Number Placeholder 5">
            <a:extLst>
              <a:ext uri="{FF2B5EF4-FFF2-40B4-BE49-F238E27FC236}">
                <a16:creationId xmlns:a16="http://schemas.microsoft.com/office/drawing/2014/main" id="{607B3BE8-8A14-30CD-BDBD-C4ADF6831273}"/>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1967825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5F389-55C9-CC94-D3FB-FADBB0431D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860FF0-7C80-520B-8FF5-9EEF893E95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698C62-AD8E-BC0A-2804-81E2336339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2A27EF-2945-985E-7ADA-3DDF6F127B8D}"/>
              </a:ext>
            </a:extLst>
          </p:cNvPr>
          <p:cNvSpPr>
            <a:spLocks noGrp="1"/>
          </p:cNvSpPr>
          <p:nvPr>
            <p:ph type="dt" sz="half" idx="10"/>
          </p:nvPr>
        </p:nvSpPr>
        <p:spPr/>
        <p:txBody>
          <a:bodyPr/>
          <a:lstStyle/>
          <a:p>
            <a:fld id="{B915B45E-A2F5-4A3D-A4C2-E15B771655CE}" type="datetime1">
              <a:rPr lang="en-US" smtClean="0"/>
              <a:t>10/18/2026</a:t>
            </a:fld>
            <a:endParaRPr lang="en-US"/>
          </a:p>
        </p:txBody>
      </p:sp>
      <p:sp>
        <p:nvSpPr>
          <p:cNvPr id="6" name="Footer Placeholder 5">
            <a:extLst>
              <a:ext uri="{FF2B5EF4-FFF2-40B4-BE49-F238E27FC236}">
                <a16:creationId xmlns:a16="http://schemas.microsoft.com/office/drawing/2014/main" id="{850173F6-5DFB-1F43-BC26-B0B9D4123B94}"/>
              </a:ext>
            </a:extLst>
          </p:cNvPr>
          <p:cNvSpPr>
            <a:spLocks noGrp="1"/>
          </p:cNvSpPr>
          <p:nvPr>
            <p:ph type="ftr" sz="quarter" idx="11"/>
          </p:nvPr>
        </p:nvSpPr>
        <p:spPr/>
        <p:txBody>
          <a:bodyPr/>
          <a:lstStyle/>
          <a:p>
            <a:r>
              <a:rPr lang="en-US"/>
              <a:t>Splyce</a:t>
            </a:r>
          </a:p>
        </p:txBody>
      </p:sp>
      <p:sp>
        <p:nvSpPr>
          <p:cNvPr id="7" name="Slide Number Placeholder 6">
            <a:extLst>
              <a:ext uri="{FF2B5EF4-FFF2-40B4-BE49-F238E27FC236}">
                <a16:creationId xmlns:a16="http://schemas.microsoft.com/office/drawing/2014/main" id="{30B2583B-BD2A-3759-9972-1068EAF5ED5B}"/>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2114119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62A58-CDEA-A490-2135-2F6E54150C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93D9CE-C221-31D5-FE38-891CD14920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C1649B-8745-E527-3889-3B1AA5A315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E7D2F2-7BFF-D772-8EFC-87CA7DE30E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9FBFE3-AFA8-31BD-F0FE-55D14AB6C6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CB21AE-0790-06AE-5E76-847EF2026E7F}"/>
              </a:ext>
            </a:extLst>
          </p:cNvPr>
          <p:cNvSpPr>
            <a:spLocks noGrp="1"/>
          </p:cNvSpPr>
          <p:nvPr>
            <p:ph type="dt" sz="half" idx="10"/>
          </p:nvPr>
        </p:nvSpPr>
        <p:spPr/>
        <p:txBody>
          <a:bodyPr/>
          <a:lstStyle/>
          <a:p>
            <a:fld id="{848497F9-047A-4267-8025-38B76D4F15FF}" type="datetime1">
              <a:rPr lang="en-US" smtClean="0"/>
              <a:t>10/18/2026</a:t>
            </a:fld>
            <a:endParaRPr lang="en-US"/>
          </a:p>
        </p:txBody>
      </p:sp>
      <p:sp>
        <p:nvSpPr>
          <p:cNvPr id="8" name="Footer Placeholder 7">
            <a:extLst>
              <a:ext uri="{FF2B5EF4-FFF2-40B4-BE49-F238E27FC236}">
                <a16:creationId xmlns:a16="http://schemas.microsoft.com/office/drawing/2014/main" id="{0A768B9D-3094-0B65-2898-CB641AD5A665}"/>
              </a:ext>
            </a:extLst>
          </p:cNvPr>
          <p:cNvSpPr>
            <a:spLocks noGrp="1"/>
          </p:cNvSpPr>
          <p:nvPr>
            <p:ph type="ftr" sz="quarter" idx="11"/>
          </p:nvPr>
        </p:nvSpPr>
        <p:spPr/>
        <p:txBody>
          <a:bodyPr/>
          <a:lstStyle/>
          <a:p>
            <a:r>
              <a:rPr lang="en-US"/>
              <a:t>Splyce</a:t>
            </a:r>
          </a:p>
        </p:txBody>
      </p:sp>
      <p:sp>
        <p:nvSpPr>
          <p:cNvPr id="9" name="Slide Number Placeholder 8">
            <a:extLst>
              <a:ext uri="{FF2B5EF4-FFF2-40B4-BE49-F238E27FC236}">
                <a16:creationId xmlns:a16="http://schemas.microsoft.com/office/drawing/2014/main" id="{520C4B0B-D169-F903-8E9A-AD0F3ACCA536}"/>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3374533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CFF90-4D09-6D71-9B38-243F762DAD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A3F730-74DD-4EEA-492F-7D5C15A48B18}"/>
              </a:ext>
            </a:extLst>
          </p:cNvPr>
          <p:cNvSpPr>
            <a:spLocks noGrp="1"/>
          </p:cNvSpPr>
          <p:nvPr>
            <p:ph type="dt" sz="half" idx="10"/>
          </p:nvPr>
        </p:nvSpPr>
        <p:spPr/>
        <p:txBody>
          <a:bodyPr/>
          <a:lstStyle/>
          <a:p>
            <a:fld id="{512243B1-AF87-401E-BD43-9AFC05156840}" type="datetime1">
              <a:rPr lang="en-US" smtClean="0"/>
              <a:t>10/18/2026</a:t>
            </a:fld>
            <a:endParaRPr lang="en-US"/>
          </a:p>
        </p:txBody>
      </p:sp>
      <p:sp>
        <p:nvSpPr>
          <p:cNvPr id="4" name="Footer Placeholder 3">
            <a:extLst>
              <a:ext uri="{FF2B5EF4-FFF2-40B4-BE49-F238E27FC236}">
                <a16:creationId xmlns:a16="http://schemas.microsoft.com/office/drawing/2014/main" id="{27D239EC-D117-5006-468E-CEDE447DC8DE}"/>
              </a:ext>
            </a:extLst>
          </p:cNvPr>
          <p:cNvSpPr>
            <a:spLocks noGrp="1"/>
          </p:cNvSpPr>
          <p:nvPr>
            <p:ph type="ftr" sz="quarter" idx="11"/>
          </p:nvPr>
        </p:nvSpPr>
        <p:spPr/>
        <p:txBody>
          <a:bodyPr/>
          <a:lstStyle/>
          <a:p>
            <a:r>
              <a:rPr lang="en-US"/>
              <a:t>Splyce</a:t>
            </a:r>
          </a:p>
        </p:txBody>
      </p:sp>
      <p:sp>
        <p:nvSpPr>
          <p:cNvPr id="5" name="Slide Number Placeholder 4">
            <a:extLst>
              <a:ext uri="{FF2B5EF4-FFF2-40B4-BE49-F238E27FC236}">
                <a16:creationId xmlns:a16="http://schemas.microsoft.com/office/drawing/2014/main" id="{8D2A3D7C-C018-A8AF-48B8-A39C4C72A0CD}"/>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2923086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BC35A1-FB8A-E6F2-F10B-AF8B9655E549}"/>
              </a:ext>
            </a:extLst>
          </p:cNvPr>
          <p:cNvSpPr>
            <a:spLocks noGrp="1"/>
          </p:cNvSpPr>
          <p:nvPr>
            <p:ph type="dt" sz="half" idx="10"/>
          </p:nvPr>
        </p:nvSpPr>
        <p:spPr/>
        <p:txBody>
          <a:bodyPr/>
          <a:lstStyle/>
          <a:p>
            <a:fld id="{26D59B42-08D7-43EE-A364-1D981620A491}" type="datetime1">
              <a:rPr lang="en-US" smtClean="0"/>
              <a:t>10/18/2026</a:t>
            </a:fld>
            <a:endParaRPr lang="en-US"/>
          </a:p>
        </p:txBody>
      </p:sp>
      <p:sp>
        <p:nvSpPr>
          <p:cNvPr id="3" name="Footer Placeholder 2">
            <a:extLst>
              <a:ext uri="{FF2B5EF4-FFF2-40B4-BE49-F238E27FC236}">
                <a16:creationId xmlns:a16="http://schemas.microsoft.com/office/drawing/2014/main" id="{7C467AC7-125A-F08D-380F-09F2597851B5}"/>
              </a:ext>
            </a:extLst>
          </p:cNvPr>
          <p:cNvSpPr>
            <a:spLocks noGrp="1"/>
          </p:cNvSpPr>
          <p:nvPr>
            <p:ph type="ftr" sz="quarter" idx="11"/>
          </p:nvPr>
        </p:nvSpPr>
        <p:spPr/>
        <p:txBody>
          <a:bodyPr/>
          <a:lstStyle/>
          <a:p>
            <a:r>
              <a:rPr lang="en-US"/>
              <a:t>Splyce</a:t>
            </a:r>
          </a:p>
        </p:txBody>
      </p:sp>
      <p:sp>
        <p:nvSpPr>
          <p:cNvPr id="4" name="Slide Number Placeholder 3">
            <a:extLst>
              <a:ext uri="{FF2B5EF4-FFF2-40B4-BE49-F238E27FC236}">
                <a16:creationId xmlns:a16="http://schemas.microsoft.com/office/drawing/2014/main" id="{DFA13148-280D-9502-A226-9066CE2DA5B1}"/>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1990547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C0CA5-6233-7FE2-C166-E42A21B1C1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79E133-5514-BDF9-B700-2E3343E715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5213DB-B9B6-BB4B-BDD7-652AA10FA2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0F05B1-1C50-345A-E845-AE6200F303E8}"/>
              </a:ext>
            </a:extLst>
          </p:cNvPr>
          <p:cNvSpPr>
            <a:spLocks noGrp="1"/>
          </p:cNvSpPr>
          <p:nvPr>
            <p:ph type="dt" sz="half" idx="10"/>
          </p:nvPr>
        </p:nvSpPr>
        <p:spPr/>
        <p:txBody>
          <a:bodyPr/>
          <a:lstStyle/>
          <a:p>
            <a:fld id="{4F19B040-0843-42A8-B7DD-77BFF6564BCC}" type="datetime1">
              <a:rPr lang="en-US" smtClean="0"/>
              <a:t>10/18/2026</a:t>
            </a:fld>
            <a:endParaRPr lang="en-US"/>
          </a:p>
        </p:txBody>
      </p:sp>
      <p:sp>
        <p:nvSpPr>
          <p:cNvPr id="6" name="Footer Placeholder 5">
            <a:extLst>
              <a:ext uri="{FF2B5EF4-FFF2-40B4-BE49-F238E27FC236}">
                <a16:creationId xmlns:a16="http://schemas.microsoft.com/office/drawing/2014/main" id="{C4AFB880-0080-42DC-2546-563A0A65D93D}"/>
              </a:ext>
            </a:extLst>
          </p:cNvPr>
          <p:cNvSpPr>
            <a:spLocks noGrp="1"/>
          </p:cNvSpPr>
          <p:nvPr>
            <p:ph type="ftr" sz="quarter" idx="11"/>
          </p:nvPr>
        </p:nvSpPr>
        <p:spPr/>
        <p:txBody>
          <a:bodyPr/>
          <a:lstStyle/>
          <a:p>
            <a:r>
              <a:rPr lang="en-US"/>
              <a:t>Splyce</a:t>
            </a:r>
          </a:p>
        </p:txBody>
      </p:sp>
      <p:sp>
        <p:nvSpPr>
          <p:cNvPr id="7" name="Slide Number Placeholder 6">
            <a:extLst>
              <a:ext uri="{FF2B5EF4-FFF2-40B4-BE49-F238E27FC236}">
                <a16:creationId xmlns:a16="http://schemas.microsoft.com/office/drawing/2014/main" id="{D2C5E0F1-73CB-DB3D-BE35-58BDE01AA9C0}"/>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3925840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AA342-410B-6F8B-1120-1DE8B946DB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484CF5-1A15-AAA3-1B60-79804ADF24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2CD5BC-7005-59B2-CAB0-DABF3218C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0CFF16-9CE9-A41A-F07D-8965D7A51275}"/>
              </a:ext>
            </a:extLst>
          </p:cNvPr>
          <p:cNvSpPr>
            <a:spLocks noGrp="1"/>
          </p:cNvSpPr>
          <p:nvPr>
            <p:ph type="dt" sz="half" idx="10"/>
          </p:nvPr>
        </p:nvSpPr>
        <p:spPr/>
        <p:txBody>
          <a:bodyPr/>
          <a:lstStyle/>
          <a:p>
            <a:fld id="{953A431E-4ADE-4110-8A58-8A6B4492F781}" type="datetime1">
              <a:rPr lang="en-US" smtClean="0"/>
              <a:t>10/18/2026</a:t>
            </a:fld>
            <a:endParaRPr lang="en-US"/>
          </a:p>
        </p:txBody>
      </p:sp>
      <p:sp>
        <p:nvSpPr>
          <p:cNvPr id="6" name="Footer Placeholder 5">
            <a:extLst>
              <a:ext uri="{FF2B5EF4-FFF2-40B4-BE49-F238E27FC236}">
                <a16:creationId xmlns:a16="http://schemas.microsoft.com/office/drawing/2014/main" id="{43D878F2-2C59-0007-84B7-FE1B845F5FC7}"/>
              </a:ext>
            </a:extLst>
          </p:cNvPr>
          <p:cNvSpPr>
            <a:spLocks noGrp="1"/>
          </p:cNvSpPr>
          <p:nvPr>
            <p:ph type="ftr" sz="quarter" idx="11"/>
          </p:nvPr>
        </p:nvSpPr>
        <p:spPr/>
        <p:txBody>
          <a:bodyPr/>
          <a:lstStyle/>
          <a:p>
            <a:r>
              <a:rPr lang="en-US"/>
              <a:t>Splyce</a:t>
            </a:r>
          </a:p>
        </p:txBody>
      </p:sp>
      <p:sp>
        <p:nvSpPr>
          <p:cNvPr id="7" name="Slide Number Placeholder 6">
            <a:extLst>
              <a:ext uri="{FF2B5EF4-FFF2-40B4-BE49-F238E27FC236}">
                <a16:creationId xmlns:a16="http://schemas.microsoft.com/office/drawing/2014/main" id="{AA1D9730-E308-E44F-A886-29CF8E9EF9B2}"/>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3580862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8BBB-9876-8C4E-7622-0AF7B911A0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FAC887-34BE-BDB7-5B9B-89C85DE4F9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F03954-FEF6-EF58-1A5D-6FC5B112E982}"/>
              </a:ext>
            </a:extLst>
          </p:cNvPr>
          <p:cNvSpPr>
            <a:spLocks noGrp="1"/>
          </p:cNvSpPr>
          <p:nvPr>
            <p:ph type="dt" sz="half" idx="10"/>
          </p:nvPr>
        </p:nvSpPr>
        <p:spPr/>
        <p:txBody>
          <a:bodyPr/>
          <a:lstStyle/>
          <a:p>
            <a:fld id="{8FDAD3CB-8674-4CBD-A674-F81050232729}" type="datetime1">
              <a:rPr lang="en-US" smtClean="0"/>
              <a:t>10/18/2026</a:t>
            </a:fld>
            <a:endParaRPr lang="en-US"/>
          </a:p>
        </p:txBody>
      </p:sp>
      <p:sp>
        <p:nvSpPr>
          <p:cNvPr id="5" name="Footer Placeholder 4">
            <a:extLst>
              <a:ext uri="{FF2B5EF4-FFF2-40B4-BE49-F238E27FC236}">
                <a16:creationId xmlns:a16="http://schemas.microsoft.com/office/drawing/2014/main" id="{9EC5055F-1959-E258-8795-19B39A72D7A8}"/>
              </a:ext>
            </a:extLst>
          </p:cNvPr>
          <p:cNvSpPr>
            <a:spLocks noGrp="1"/>
          </p:cNvSpPr>
          <p:nvPr>
            <p:ph type="ftr" sz="quarter" idx="11"/>
          </p:nvPr>
        </p:nvSpPr>
        <p:spPr/>
        <p:txBody>
          <a:bodyPr/>
          <a:lstStyle/>
          <a:p>
            <a:r>
              <a:rPr lang="en-US"/>
              <a:t>Splyce</a:t>
            </a:r>
          </a:p>
        </p:txBody>
      </p:sp>
      <p:sp>
        <p:nvSpPr>
          <p:cNvPr id="6" name="Slide Number Placeholder 5">
            <a:extLst>
              <a:ext uri="{FF2B5EF4-FFF2-40B4-BE49-F238E27FC236}">
                <a16:creationId xmlns:a16="http://schemas.microsoft.com/office/drawing/2014/main" id="{8518E67B-EC9F-7F7A-298E-95165F2F9620}"/>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318517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5A79B1-0244-0209-22E8-808C4EDA29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2EA317-84D4-408A-D52B-12B2397538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3CE511-71F1-66C4-0FB0-96811E5D2D36}"/>
              </a:ext>
            </a:extLst>
          </p:cNvPr>
          <p:cNvSpPr>
            <a:spLocks noGrp="1"/>
          </p:cNvSpPr>
          <p:nvPr>
            <p:ph type="dt" sz="half" idx="10"/>
          </p:nvPr>
        </p:nvSpPr>
        <p:spPr/>
        <p:txBody>
          <a:bodyPr/>
          <a:lstStyle/>
          <a:p>
            <a:fld id="{9576C644-7AD6-43A8-AD97-8F22905C2CA5}" type="datetime1">
              <a:rPr lang="en-US" smtClean="0"/>
              <a:t>10/18/2026</a:t>
            </a:fld>
            <a:endParaRPr lang="en-US"/>
          </a:p>
        </p:txBody>
      </p:sp>
      <p:sp>
        <p:nvSpPr>
          <p:cNvPr id="5" name="Footer Placeholder 4">
            <a:extLst>
              <a:ext uri="{FF2B5EF4-FFF2-40B4-BE49-F238E27FC236}">
                <a16:creationId xmlns:a16="http://schemas.microsoft.com/office/drawing/2014/main" id="{FEFB685D-887B-2E82-AEFC-36046226E5D6}"/>
              </a:ext>
            </a:extLst>
          </p:cNvPr>
          <p:cNvSpPr>
            <a:spLocks noGrp="1"/>
          </p:cNvSpPr>
          <p:nvPr>
            <p:ph type="ftr" sz="quarter" idx="11"/>
          </p:nvPr>
        </p:nvSpPr>
        <p:spPr/>
        <p:txBody>
          <a:bodyPr/>
          <a:lstStyle/>
          <a:p>
            <a:r>
              <a:rPr lang="en-US"/>
              <a:t>Splyce</a:t>
            </a:r>
          </a:p>
        </p:txBody>
      </p:sp>
      <p:sp>
        <p:nvSpPr>
          <p:cNvPr id="6" name="Slide Number Placeholder 5">
            <a:extLst>
              <a:ext uri="{FF2B5EF4-FFF2-40B4-BE49-F238E27FC236}">
                <a16:creationId xmlns:a16="http://schemas.microsoft.com/office/drawing/2014/main" id="{F752E480-6333-9397-69BB-670B36528C88}"/>
              </a:ext>
            </a:extLst>
          </p:cNvPr>
          <p:cNvSpPr>
            <a:spLocks noGrp="1"/>
          </p:cNvSpPr>
          <p:nvPr>
            <p:ph type="sldNum" sz="quarter" idx="12"/>
          </p:nvPr>
        </p:nvSpPr>
        <p:spPr/>
        <p:txBody>
          <a:bodyPr/>
          <a:lstStyle/>
          <a:p>
            <a:fld id="{0A86B30E-A110-4802-B8CB-66D06D2F2180}" type="slidenum">
              <a:rPr lang="en-US" smtClean="0"/>
              <a:t>‹#›</a:t>
            </a:fld>
            <a:endParaRPr lang="en-US"/>
          </a:p>
        </p:txBody>
      </p:sp>
    </p:spTree>
    <p:extLst>
      <p:ext uri="{BB962C8B-B14F-4D97-AF65-F5344CB8AC3E}">
        <p14:creationId xmlns:p14="http://schemas.microsoft.com/office/powerpoint/2010/main" val="1801520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189A8BD-86BC-0E1C-479D-35C169BFEE58}"/>
              </a:ext>
            </a:extLst>
          </p:cNvPr>
          <p:cNvSpPr/>
          <p:nvPr userDrawn="1"/>
        </p:nvSpPr>
        <p:spPr>
          <a:xfrm>
            <a:off x="-34504" y="6297282"/>
            <a:ext cx="12258136" cy="475950"/>
          </a:xfrm>
          <a:prstGeom prst="rect">
            <a:avLst/>
          </a:prstGeom>
          <a:solidFill>
            <a:srgbClr val="8A0E3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155625-47ED-5019-BF7D-57B18D8BD9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FAA0EB-10B6-C2F7-B0D6-A903AA6137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EFA29-05D7-46FB-A02A-5B8CD2F72E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7E6441-2EA6-4339-8451-CC2D88FC10A3}" type="datetime1">
              <a:rPr lang="en-US" smtClean="0"/>
              <a:t>10/18/2026</a:t>
            </a:fld>
            <a:endParaRPr lang="en-US"/>
          </a:p>
        </p:txBody>
      </p:sp>
      <p:sp>
        <p:nvSpPr>
          <p:cNvPr id="5" name="Footer Placeholder 4">
            <a:extLst>
              <a:ext uri="{FF2B5EF4-FFF2-40B4-BE49-F238E27FC236}">
                <a16:creationId xmlns:a16="http://schemas.microsoft.com/office/drawing/2014/main" id="{354355F2-7035-EB73-00E4-B5716A02E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Splyce</a:t>
            </a:r>
          </a:p>
        </p:txBody>
      </p:sp>
      <p:sp>
        <p:nvSpPr>
          <p:cNvPr id="6" name="Slide Number Placeholder 5">
            <a:extLst>
              <a:ext uri="{FF2B5EF4-FFF2-40B4-BE49-F238E27FC236}">
                <a16:creationId xmlns:a16="http://schemas.microsoft.com/office/drawing/2014/main" id="{5ABAE6DD-88CC-37D8-692A-03B2BC4569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86B30E-A110-4802-B8CB-66D06D2F2180}" type="slidenum">
              <a:rPr lang="en-US" smtClean="0"/>
              <a:t>‹#›</a:t>
            </a:fld>
            <a:endParaRPr lang="en-US"/>
          </a:p>
        </p:txBody>
      </p:sp>
    </p:spTree>
    <p:extLst>
      <p:ext uri="{BB962C8B-B14F-4D97-AF65-F5344CB8AC3E}">
        <p14:creationId xmlns:p14="http://schemas.microsoft.com/office/powerpoint/2010/main" val="3692123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github.com/pytorch/pytorch/blob/adfcc41be5e71e46ab25d23ae81a1a80e1535703/aten/src/ATen/native/mkl/SparseBlasImpl.cpp#L425"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0.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hyperlink" Target="https://github.com/KabilanMA/Splyc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2.png"/><Relationship Id="rId5" Type="http://schemas.openxmlformats.org/officeDocument/2006/relationships/image" Target="../media/image1.png"/><Relationship Id="rId15" Type="http://schemas.openxmlformats.org/officeDocument/2006/relationships/image" Target="../media/image32.png"/><Relationship Id="rId10" Type="http://schemas.openxmlformats.org/officeDocument/2006/relationships/image" Target="../media/image29.jpeg"/><Relationship Id="rId4" Type="http://schemas.openxmlformats.org/officeDocument/2006/relationships/image" Target="../media/image12.png"/><Relationship Id="rId9" Type="http://schemas.openxmlformats.org/officeDocument/2006/relationships/image" Target="../media/image28.jpeg"/><Relationship Id="rId1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1739D-D954-2E24-DE4A-359A71BBD2DF}"/>
              </a:ext>
            </a:extLst>
          </p:cNvPr>
          <p:cNvSpPr>
            <a:spLocks noGrp="1"/>
          </p:cNvSpPr>
          <p:nvPr>
            <p:ph type="ctrTitle"/>
          </p:nvPr>
        </p:nvSpPr>
        <p:spPr>
          <a:xfrm>
            <a:off x="783765" y="1479162"/>
            <a:ext cx="10801739" cy="1655763"/>
          </a:xfrm>
        </p:spPr>
        <p:txBody>
          <a:bodyPr>
            <a:normAutofit/>
          </a:bodyPr>
          <a:lstStyle/>
          <a:p>
            <a:r>
              <a:rPr lang="en-US" sz="5400" err="1">
                <a:latin typeface="Calibri" panose="020F0502020204030204" pitchFamily="34" charset="0"/>
                <a:ea typeface="Calibri" panose="020F0502020204030204" pitchFamily="34" charset="0"/>
                <a:cs typeface="Calibri" panose="020F0502020204030204" pitchFamily="34" charset="0"/>
              </a:rPr>
              <a:t>Splyce</a:t>
            </a:r>
            <a:r>
              <a:rPr lang="en-US" sz="5400">
                <a:latin typeface="Calibri" panose="020F0502020204030204" pitchFamily="34" charset="0"/>
                <a:ea typeface="Calibri" panose="020F0502020204030204" pitchFamily="34" charset="0"/>
                <a:cs typeface="Calibri" panose="020F0502020204030204" pitchFamily="34" charset="0"/>
              </a:rPr>
              <a:t>: SIMD Vectorization of Sparse </a:t>
            </a:r>
            <a:r>
              <a:rPr lang="en-US" sz="5400" err="1">
                <a:latin typeface="Calibri" panose="020F0502020204030204" pitchFamily="34" charset="0"/>
                <a:ea typeface="Calibri" panose="020F0502020204030204" pitchFamily="34" charset="0"/>
                <a:cs typeface="Calibri" panose="020F0502020204030204" pitchFamily="34" charset="0"/>
              </a:rPr>
              <a:t>Coiteration</a:t>
            </a:r>
            <a:endParaRPr lang="en-US" sz="5400">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CBB9E343-4E07-CDD4-31B6-3D269AA1E725}"/>
              </a:ext>
            </a:extLst>
          </p:cNvPr>
          <p:cNvSpPr>
            <a:spLocks noGrp="1"/>
          </p:cNvSpPr>
          <p:nvPr>
            <p:ph type="subTitle" idx="1"/>
          </p:nvPr>
        </p:nvSpPr>
        <p:spPr>
          <a:xfrm>
            <a:off x="0" y="3965038"/>
            <a:ext cx="12192000" cy="518062"/>
          </a:xfrm>
        </p:spPr>
        <p:txBody>
          <a:bodyPr/>
          <a:lstStyle/>
          <a:p>
            <a:r>
              <a:rPr lang="en-US" u="sng">
                <a:latin typeface="Calibri" panose="020F0502020204030204" pitchFamily="34" charset="0"/>
                <a:ea typeface="Calibri" panose="020F0502020204030204" pitchFamily="34" charset="0"/>
                <a:cs typeface="Calibri" panose="020F0502020204030204" pitchFamily="34" charset="0"/>
              </a:rPr>
              <a:t>Kabilan Mahathevan</a:t>
            </a:r>
            <a:r>
              <a:rPr lang="en-US">
                <a:latin typeface="Calibri" panose="020F0502020204030204" pitchFamily="34" charset="0"/>
                <a:ea typeface="Calibri" panose="020F0502020204030204" pitchFamily="34" charset="0"/>
                <a:cs typeface="Calibri" panose="020F0502020204030204" pitchFamily="34" charset="0"/>
              </a:rPr>
              <a:t> | Poorna Gunathilaka | </a:t>
            </a:r>
            <a:r>
              <a:rPr lang="en-US" err="1">
                <a:latin typeface="Calibri" panose="020F0502020204030204" pitchFamily="34" charset="0"/>
                <a:ea typeface="Calibri" panose="020F0502020204030204" pitchFamily="34" charset="0"/>
                <a:cs typeface="Calibri" panose="020F0502020204030204" pitchFamily="34" charset="0"/>
              </a:rPr>
              <a:t>Kirshanthan</a:t>
            </a:r>
            <a:r>
              <a:rPr lang="en-US">
                <a:latin typeface="Calibri" panose="020F0502020204030204" pitchFamily="34" charset="0"/>
                <a:ea typeface="Calibri" panose="020F0502020204030204" pitchFamily="34" charset="0"/>
                <a:cs typeface="Calibri" panose="020F0502020204030204" pitchFamily="34" charset="0"/>
              </a:rPr>
              <a:t> </a:t>
            </a:r>
            <a:r>
              <a:rPr lang="en-US" err="1">
                <a:latin typeface="Calibri" panose="020F0502020204030204" pitchFamily="34" charset="0"/>
                <a:ea typeface="Calibri" panose="020F0502020204030204" pitchFamily="34" charset="0"/>
                <a:cs typeface="Calibri" panose="020F0502020204030204" pitchFamily="34" charset="0"/>
              </a:rPr>
              <a:t>Sundararajah</a:t>
            </a:r>
            <a:endParaRPr lang="en-US">
              <a:latin typeface="Calibri" panose="020F0502020204030204" pitchFamily="34" charset="0"/>
              <a:ea typeface="Calibri" panose="020F0502020204030204" pitchFamily="34" charset="0"/>
              <a:cs typeface="Calibri" panose="020F0502020204030204" pitchFamily="34" charset="0"/>
            </a:endParaRPr>
          </a:p>
          <a:p>
            <a:endParaRPr lang="en-US">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ubtitle 2">
            <a:extLst>
              <a:ext uri="{FF2B5EF4-FFF2-40B4-BE49-F238E27FC236}">
                <a16:creationId xmlns:a16="http://schemas.microsoft.com/office/drawing/2014/main" id="{521374C5-0001-38E5-2C46-C06DA2B0FC10}"/>
              </a:ext>
            </a:extLst>
          </p:cNvPr>
          <p:cNvSpPr txBox="1">
            <a:spLocks/>
          </p:cNvSpPr>
          <p:nvPr/>
        </p:nvSpPr>
        <p:spPr>
          <a:xfrm>
            <a:off x="273050" y="5383215"/>
            <a:ext cx="11017250" cy="6422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Calibri" panose="020F0502020204030204" pitchFamily="34" charset="0"/>
                <a:ea typeface="Calibri" panose="020F0502020204030204" pitchFamily="34" charset="0"/>
                <a:cs typeface="Calibri" panose="020F0502020204030204" pitchFamily="34" charset="0"/>
              </a:rPr>
              <a:t>PACT 2026</a:t>
            </a:r>
          </a:p>
        </p:txBody>
      </p:sp>
      <p:pic>
        <p:nvPicPr>
          <p:cNvPr id="6" name="Picture 5">
            <a:extLst>
              <a:ext uri="{FF2B5EF4-FFF2-40B4-BE49-F238E27FC236}">
                <a16:creationId xmlns:a16="http://schemas.microsoft.com/office/drawing/2014/main" id="{5232244F-A456-431E-CFE4-F2E9C5C95C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736" y="-5397"/>
            <a:ext cx="1439033" cy="1439033"/>
          </a:xfrm>
          <a:prstGeom prst="rect">
            <a:avLst/>
          </a:prstGeom>
        </p:spPr>
      </p:pic>
      <p:pic>
        <p:nvPicPr>
          <p:cNvPr id="7" name="Picture 6">
            <a:extLst>
              <a:ext uri="{FF2B5EF4-FFF2-40B4-BE49-F238E27FC236}">
                <a16:creationId xmlns:a16="http://schemas.microsoft.com/office/drawing/2014/main" id="{F0056C6D-7AB0-B26B-D677-1E6660172C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5927" y="5157434"/>
            <a:ext cx="1030677" cy="773008"/>
          </a:xfrm>
          <a:prstGeom prst="rect">
            <a:avLst/>
          </a:prstGeom>
        </p:spPr>
      </p:pic>
      <p:sp>
        <p:nvSpPr>
          <p:cNvPr id="9" name="Subtitle 2">
            <a:extLst>
              <a:ext uri="{FF2B5EF4-FFF2-40B4-BE49-F238E27FC236}">
                <a16:creationId xmlns:a16="http://schemas.microsoft.com/office/drawing/2014/main" id="{F575096B-16CB-3FAE-293B-F85D93924E51}"/>
              </a:ext>
            </a:extLst>
          </p:cNvPr>
          <p:cNvSpPr txBox="1">
            <a:spLocks/>
          </p:cNvSpPr>
          <p:nvPr/>
        </p:nvSpPr>
        <p:spPr>
          <a:xfrm>
            <a:off x="120650" y="4505906"/>
            <a:ext cx="11950700" cy="6422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solidFill>
                  <a:srgbClr val="8A0E34"/>
                </a:solidFill>
                <a:latin typeface="Calibri" panose="020F0502020204030204" pitchFamily="34" charset="0"/>
                <a:ea typeface="Calibri" panose="020F0502020204030204" pitchFamily="34" charset="0"/>
                <a:cs typeface="Calibri" panose="020F0502020204030204" pitchFamily="34" charset="0"/>
              </a:rPr>
              <a:t>Virginia Tech</a:t>
            </a:r>
          </a:p>
        </p:txBody>
      </p:sp>
    </p:spTree>
    <p:extLst>
      <p:ext uri="{BB962C8B-B14F-4D97-AF65-F5344CB8AC3E}">
        <p14:creationId xmlns:p14="http://schemas.microsoft.com/office/powerpoint/2010/main" val="2690359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182FB-9C5D-8170-4357-A305693F0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747D1E-9F14-3F52-0A4E-2714385702BD}"/>
              </a:ext>
            </a:extLst>
          </p:cNvPr>
          <p:cNvSpPr>
            <a:spLocks noGrp="1"/>
          </p:cNvSpPr>
          <p:nvPr>
            <p:ph type="title"/>
          </p:nvPr>
        </p:nvSpPr>
        <p:spPr>
          <a:xfrm>
            <a:off x="838200" y="136525"/>
            <a:ext cx="10515600" cy="780184"/>
          </a:xfrm>
        </p:spPr>
        <p:txBody>
          <a:bodyPr>
            <a:normAutofit/>
          </a:bodyPr>
          <a:lstStyle/>
          <a:p>
            <a:pPr algn="ctr"/>
            <a:r>
              <a:rPr lang="en-US" sz="3600" err="1">
                <a:latin typeface="Calibri" panose="020F0502020204030204" pitchFamily="34" charset="0"/>
                <a:ea typeface="Calibri" panose="020F0502020204030204" pitchFamily="34" charset="0"/>
                <a:cs typeface="Calibri" panose="020F0502020204030204" pitchFamily="34" charset="0"/>
              </a:rPr>
              <a:t>Coiteration</a:t>
            </a:r>
            <a:endParaRPr lang="en-US" sz="360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C931B040-6846-C9CD-2646-2AD487DEC2E4}"/>
              </a:ext>
            </a:extLst>
          </p:cNvPr>
          <p:cNvSpPr>
            <a:spLocks noGrp="1"/>
          </p:cNvSpPr>
          <p:nvPr>
            <p:ph type="sldNum" sz="quarter" idx="12"/>
          </p:nvPr>
        </p:nvSpPr>
        <p:spPr/>
        <p:txBody>
          <a:bodyPr/>
          <a:lstStyle/>
          <a:p>
            <a:r>
              <a:rPr lang="en-US"/>
              <a:t>2</a:t>
            </a:r>
          </a:p>
        </p:txBody>
      </p:sp>
      <p:pic>
        <p:nvPicPr>
          <p:cNvPr id="6" name="Picture 5">
            <a:extLst>
              <a:ext uri="{FF2B5EF4-FFF2-40B4-BE49-F238E27FC236}">
                <a16:creationId xmlns:a16="http://schemas.microsoft.com/office/drawing/2014/main" id="{E94E120C-7607-C2B5-DBFC-836620361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18" name="Footer Placeholder 17">
            <a:extLst>
              <a:ext uri="{FF2B5EF4-FFF2-40B4-BE49-F238E27FC236}">
                <a16:creationId xmlns:a16="http://schemas.microsoft.com/office/drawing/2014/main" id="{70E31BF3-481A-A6D5-3B8B-A84E083FA73A}"/>
              </a:ext>
            </a:extLst>
          </p:cNvPr>
          <p:cNvSpPr>
            <a:spLocks noGrp="1"/>
          </p:cNvSpPr>
          <p:nvPr>
            <p:ph type="ftr" sz="quarter" idx="11"/>
          </p:nvPr>
        </p:nvSpPr>
        <p:spPr/>
        <p:txBody>
          <a:bodyPr/>
          <a:lstStyle/>
          <a:p>
            <a:r>
              <a:rPr lang="en-US"/>
              <a:t>Splyce</a:t>
            </a:r>
            <a:endParaRPr lang="en-US">
              <a:solidFill>
                <a:schemeClr val="bg1"/>
              </a:solidFill>
            </a:endParaRPr>
          </a:p>
        </p:txBody>
      </p:sp>
      <p:pic>
        <p:nvPicPr>
          <p:cNvPr id="24" name="Graphic 23" descr="Table and chairs with solid fill">
            <a:extLst>
              <a:ext uri="{FF2B5EF4-FFF2-40B4-BE49-F238E27FC236}">
                <a16:creationId xmlns:a16="http://schemas.microsoft.com/office/drawing/2014/main" id="{594EE96F-5B9E-1DD4-F4CC-B0F9265C22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75563" y="1175466"/>
            <a:ext cx="780183" cy="780183"/>
          </a:xfrm>
          <a:prstGeom prst="rect">
            <a:avLst/>
          </a:prstGeom>
        </p:spPr>
      </p:pic>
      <p:pic>
        <p:nvPicPr>
          <p:cNvPr id="29" name="Graphic 28" descr="Director's Chair with solid fill">
            <a:extLst>
              <a:ext uri="{FF2B5EF4-FFF2-40B4-BE49-F238E27FC236}">
                <a16:creationId xmlns:a16="http://schemas.microsoft.com/office/drawing/2014/main" id="{F9ADA2E3-1689-A99A-A1E9-19132B1453C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90233" y="1143000"/>
            <a:ext cx="780184" cy="780184"/>
          </a:xfrm>
          <a:prstGeom prst="rect">
            <a:avLst/>
          </a:prstGeom>
        </p:spPr>
      </p:pic>
      <p:cxnSp>
        <p:nvCxnSpPr>
          <p:cNvPr id="31" name="Straight Arrow Connector 30">
            <a:extLst>
              <a:ext uri="{FF2B5EF4-FFF2-40B4-BE49-F238E27FC236}">
                <a16:creationId xmlns:a16="http://schemas.microsoft.com/office/drawing/2014/main" id="{904E055E-B10A-B802-D495-8627EEFA93D2}"/>
              </a:ext>
            </a:extLst>
          </p:cNvPr>
          <p:cNvCxnSpPr>
            <a:cxnSpLocks/>
            <a:stCxn id="29" idx="3"/>
            <a:endCxn id="24" idx="1"/>
          </p:cNvCxnSpPr>
          <p:nvPr/>
        </p:nvCxnSpPr>
        <p:spPr>
          <a:xfrm>
            <a:off x="3370417" y="1533092"/>
            <a:ext cx="5205146" cy="3246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49060E7-97B0-8064-0188-C623DC92CB73}"/>
              </a:ext>
            </a:extLst>
          </p:cNvPr>
          <p:cNvSpPr txBox="1"/>
          <p:nvPr/>
        </p:nvSpPr>
        <p:spPr>
          <a:xfrm>
            <a:off x="3689013" y="1672329"/>
            <a:ext cx="4617546" cy="400110"/>
          </a:xfrm>
          <a:prstGeom prst="rect">
            <a:avLst/>
          </a:prstGeom>
          <a:noFill/>
        </p:spPr>
        <p:txBody>
          <a:bodyPr wrap="none" rtlCol="0">
            <a:spAutoFit/>
          </a:bodyPr>
          <a:lstStyle/>
          <a:p>
            <a:r>
              <a:rPr lang="en-US" sz="2000">
                <a:latin typeface="Calibri" panose="020F0502020204030204" pitchFamily="34" charset="0"/>
                <a:ea typeface="Calibri" panose="020F0502020204030204" pitchFamily="34" charset="0"/>
                <a:cs typeface="Calibri" panose="020F0502020204030204" pitchFamily="34" charset="0"/>
              </a:rPr>
              <a:t>Iterating </a:t>
            </a:r>
            <a:r>
              <a:rPr lang="en-US" sz="2000" b="1">
                <a:latin typeface="Calibri" panose="020F0502020204030204" pitchFamily="34" charset="0"/>
                <a:ea typeface="Calibri" panose="020F0502020204030204" pitchFamily="34" charset="0"/>
                <a:cs typeface="Calibri" panose="020F0502020204030204" pitchFamily="34" charset="0"/>
              </a:rPr>
              <a:t>two</a:t>
            </a:r>
            <a:r>
              <a:rPr lang="en-US" sz="2000">
                <a:latin typeface="Calibri" panose="020F0502020204030204" pitchFamily="34" charset="0"/>
                <a:ea typeface="Calibri" panose="020F0502020204030204" pitchFamily="34" charset="0"/>
                <a:cs typeface="Calibri" panose="020F0502020204030204" pitchFamily="34" charset="0"/>
              </a:rPr>
              <a:t> or more </a:t>
            </a:r>
            <a:r>
              <a:rPr lang="en-US" sz="2000" b="1">
                <a:latin typeface="Calibri" panose="020F0502020204030204" pitchFamily="34" charset="0"/>
                <a:ea typeface="Calibri" panose="020F0502020204030204" pitchFamily="34" charset="0"/>
                <a:cs typeface="Calibri" panose="020F0502020204030204" pitchFamily="34" charset="0"/>
              </a:rPr>
              <a:t>Collections</a:t>
            </a:r>
            <a:r>
              <a:rPr lang="en-US" sz="2000">
                <a:latin typeface="Calibri" panose="020F0502020204030204" pitchFamily="34" charset="0"/>
                <a:ea typeface="Calibri" panose="020F0502020204030204" pitchFamily="34" charset="0"/>
                <a:cs typeface="Calibri" panose="020F0502020204030204" pitchFamily="34" charset="0"/>
              </a:rPr>
              <a:t> together</a:t>
            </a:r>
          </a:p>
        </p:txBody>
      </p:sp>
      <p:graphicFrame>
        <p:nvGraphicFramePr>
          <p:cNvPr id="35" name="Table 34">
            <a:extLst>
              <a:ext uri="{FF2B5EF4-FFF2-40B4-BE49-F238E27FC236}">
                <a16:creationId xmlns:a16="http://schemas.microsoft.com/office/drawing/2014/main" id="{E4F98AE0-F366-6344-2BB7-EB1B4EA96049}"/>
              </a:ext>
            </a:extLst>
          </p:cNvPr>
          <p:cNvGraphicFramePr>
            <a:graphicFrameLocks noGrp="1"/>
          </p:cNvGraphicFramePr>
          <p:nvPr>
            <p:extLst>
              <p:ext uri="{D42A27DB-BD31-4B8C-83A1-F6EECF244321}">
                <p14:modId xmlns:p14="http://schemas.microsoft.com/office/powerpoint/2010/main" val="42901644"/>
              </p:ext>
            </p:extLst>
          </p:nvPr>
        </p:nvGraphicFramePr>
        <p:xfrm>
          <a:off x="436277" y="3550920"/>
          <a:ext cx="1718040" cy="365760"/>
        </p:xfrm>
        <a:graphic>
          <a:graphicData uri="http://schemas.openxmlformats.org/drawingml/2006/table">
            <a:tbl>
              <a:tblPr firstRow="1" bandRow="1">
                <a:tableStyleId>{5C22544A-7EE6-4342-B048-85BDC9FD1C3A}</a:tableStyleId>
              </a:tblPr>
              <a:tblGrid>
                <a:gridCol w="429510">
                  <a:extLst>
                    <a:ext uri="{9D8B030D-6E8A-4147-A177-3AD203B41FA5}">
                      <a16:colId xmlns:a16="http://schemas.microsoft.com/office/drawing/2014/main" val="3468735950"/>
                    </a:ext>
                  </a:extLst>
                </a:gridCol>
                <a:gridCol w="429510">
                  <a:extLst>
                    <a:ext uri="{9D8B030D-6E8A-4147-A177-3AD203B41FA5}">
                      <a16:colId xmlns:a16="http://schemas.microsoft.com/office/drawing/2014/main" val="1773195904"/>
                    </a:ext>
                  </a:extLst>
                </a:gridCol>
                <a:gridCol w="429510">
                  <a:extLst>
                    <a:ext uri="{9D8B030D-6E8A-4147-A177-3AD203B41FA5}">
                      <a16:colId xmlns:a16="http://schemas.microsoft.com/office/drawing/2014/main" val="1988289659"/>
                    </a:ext>
                  </a:extLst>
                </a:gridCol>
                <a:gridCol w="429510">
                  <a:extLst>
                    <a:ext uri="{9D8B030D-6E8A-4147-A177-3AD203B41FA5}">
                      <a16:colId xmlns:a16="http://schemas.microsoft.com/office/drawing/2014/main" val="3028161595"/>
                    </a:ext>
                  </a:extLst>
                </a:gridCol>
              </a:tblGrid>
              <a:tr h="348731">
                <a:tc>
                  <a:txBody>
                    <a:bodyPr/>
                    <a:lstStyle/>
                    <a:p>
                      <a:pPr algn="ctr"/>
                      <a:r>
                        <a:rPr lang="en-US"/>
                        <a:t>4</a:t>
                      </a:r>
                    </a:p>
                  </a:txBody>
                  <a:tcPr>
                    <a:solidFill>
                      <a:srgbClr val="002060"/>
                    </a:solidFill>
                  </a:tcPr>
                </a:tc>
                <a:tc>
                  <a:txBody>
                    <a:bodyPr/>
                    <a:lstStyle/>
                    <a:p>
                      <a:pPr algn="ctr"/>
                      <a:r>
                        <a:rPr lang="en-US"/>
                        <a:t>6</a:t>
                      </a:r>
                    </a:p>
                  </a:txBody>
                  <a:tcPr>
                    <a:solidFill>
                      <a:srgbClr val="002060"/>
                    </a:solidFill>
                  </a:tcPr>
                </a:tc>
                <a:tc>
                  <a:txBody>
                    <a:bodyPr/>
                    <a:lstStyle/>
                    <a:p>
                      <a:pPr algn="ctr"/>
                      <a:r>
                        <a:rPr lang="en-US"/>
                        <a:t>9</a:t>
                      </a:r>
                    </a:p>
                  </a:txBody>
                  <a:tcPr>
                    <a:solidFill>
                      <a:srgbClr val="002060"/>
                    </a:solidFill>
                  </a:tcPr>
                </a:tc>
                <a:tc>
                  <a:txBody>
                    <a:bodyPr/>
                    <a:lstStyle/>
                    <a:p>
                      <a:pPr algn="ctr"/>
                      <a:r>
                        <a:rPr lang="en-US"/>
                        <a:t>12</a:t>
                      </a:r>
                    </a:p>
                  </a:txBody>
                  <a:tcPr>
                    <a:solidFill>
                      <a:srgbClr val="002060"/>
                    </a:solidFill>
                  </a:tcPr>
                </a:tc>
                <a:extLst>
                  <a:ext uri="{0D108BD9-81ED-4DB2-BD59-A6C34878D82A}">
                    <a16:rowId xmlns:a16="http://schemas.microsoft.com/office/drawing/2014/main" val="2200939190"/>
                  </a:ext>
                </a:extLst>
              </a:tr>
            </a:tbl>
          </a:graphicData>
        </a:graphic>
      </p:graphicFrame>
      <p:graphicFrame>
        <p:nvGraphicFramePr>
          <p:cNvPr id="37" name="Table 36">
            <a:extLst>
              <a:ext uri="{FF2B5EF4-FFF2-40B4-BE49-F238E27FC236}">
                <a16:creationId xmlns:a16="http://schemas.microsoft.com/office/drawing/2014/main" id="{5111B4C4-343D-156B-1762-F1AFBAF9CC67}"/>
              </a:ext>
            </a:extLst>
          </p:cNvPr>
          <p:cNvGraphicFramePr>
            <a:graphicFrameLocks noGrp="1"/>
          </p:cNvGraphicFramePr>
          <p:nvPr>
            <p:extLst>
              <p:ext uri="{D42A27DB-BD31-4B8C-83A1-F6EECF244321}">
                <p14:modId xmlns:p14="http://schemas.microsoft.com/office/powerpoint/2010/main" val="4231707313"/>
              </p:ext>
            </p:extLst>
          </p:nvPr>
        </p:nvGraphicFramePr>
        <p:xfrm>
          <a:off x="2524097" y="3550920"/>
          <a:ext cx="1718040" cy="365760"/>
        </p:xfrm>
        <a:graphic>
          <a:graphicData uri="http://schemas.openxmlformats.org/drawingml/2006/table">
            <a:tbl>
              <a:tblPr firstRow="1" bandRow="1">
                <a:tableStyleId>{5C22544A-7EE6-4342-B048-85BDC9FD1C3A}</a:tableStyleId>
              </a:tblPr>
              <a:tblGrid>
                <a:gridCol w="429510">
                  <a:extLst>
                    <a:ext uri="{9D8B030D-6E8A-4147-A177-3AD203B41FA5}">
                      <a16:colId xmlns:a16="http://schemas.microsoft.com/office/drawing/2014/main" val="3468735950"/>
                    </a:ext>
                  </a:extLst>
                </a:gridCol>
                <a:gridCol w="429510">
                  <a:extLst>
                    <a:ext uri="{9D8B030D-6E8A-4147-A177-3AD203B41FA5}">
                      <a16:colId xmlns:a16="http://schemas.microsoft.com/office/drawing/2014/main" val="1773195904"/>
                    </a:ext>
                  </a:extLst>
                </a:gridCol>
                <a:gridCol w="429510">
                  <a:extLst>
                    <a:ext uri="{9D8B030D-6E8A-4147-A177-3AD203B41FA5}">
                      <a16:colId xmlns:a16="http://schemas.microsoft.com/office/drawing/2014/main" val="1988289659"/>
                    </a:ext>
                  </a:extLst>
                </a:gridCol>
                <a:gridCol w="429510">
                  <a:extLst>
                    <a:ext uri="{9D8B030D-6E8A-4147-A177-3AD203B41FA5}">
                      <a16:colId xmlns:a16="http://schemas.microsoft.com/office/drawing/2014/main" val="3028161595"/>
                    </a:ext>
                  </a:extLst>
                </a:gridCol>
              </a:tblGrid>
              <a:tr h="348731">
                <a:tc>
                  <a:txBody>
                    <a:bodyPr/>
                    <a:lstStyle/>
                    <a:p>
                      <a:pPr algn="ctr"/>
                      <a:r>
                        <a:rPr lang="en-US"/>
                        <a:t>2</a:t>
                      </a:r>
                    </a:p>
                  </a:txBody>
                  <a:tcPr>
                    <a:solidFill>
                      <a:srgbClr val="7030A0"/>
                    </a:solidFill>
                  </a:tcPr>
                </a:tc>
                <a:tc>
                  <a:txBody>
                    <a:bodyPr/>
                    <a:lstStyle/>
                    <a:p>
                      <a:pPr algn="ctr"/>
                      <a:r>
                        <a:rPr lang="en-US"/>
                        <a:t>4</a:t>
                      </a:r>
                    </a:p>
                  </a:txBody>
                  <a:tcPr>
                    <a:solidFill>
                      <a:srgbClr val="7030A0"/>
                    </a:solidFill>
                  </a:tcPr>
                </a:tc>
                <a:tc>
                  <a:txBody>
                    <a:bodyPr/>
                    <a:lstStyle/>
                    <a:p>
                      <a:pPr algn="ctr"/>
                      <a:r>
                        <a:rPr lang="en-US"/>
                        <a:t>7</a:t>
                      </a:r>
                    </a:p>
                  </a:txBody>
                  <a:tcPr>
                    <a:solidFill>
                      <a:srgbClr val="7030A0"/>
                    </a:solidFill>
                  </a:tcPr>
                </a:tc>
                <a:tc>
                  <a:txBody>
                    <a:bodyPr/>
                    <a:lstStyle/>
                    <a:p>
                      <a:pPr algn="ctr"/>
                      <a:r>
                        <a:rPr lang="en-US"/>
                        <a:t>11</a:t>
                      </a:r>
                    </a:p>
                  </a:txBody>
                  <a:tcPr>
                    <a:solidFill>
                      <a:srgbClr val="7030A0"/>
                    </a:solidFill>
                  </a:tcPr>
                </a:tc>
                <a:extLst>
                  <a:ext uri="{0D108BD9-81ED-4DB2-BD59-A6C34878D82A}">
                    <a16:rowId xmlns:a16="http://schemas.microsoft.com/office/drawing/2014/main" val="2200939190"/>
                  </a:ext>
                </a:extLst>
              </a:tr>
            </a:tbl>
          </a:graphicData>
        </a:graphic>
      </p:graphicFrame>
      <p:graphicFrame>
        <p:nvGraphicFramePr>
          <p:cNvPr id="39" name="Table 38">
            <a:extLst>
              <a:ext uri="{FF2B5EF4-FFF2-40B4-BE49-F238E27FC236}">
                <a16:creationId xmlns:a16="http://schemas.microsoft.com/office/drawing/2014/main" id="{C5C82421-6D5E-4688-D5B2-6EFDA8DABA61}"/>
              </a:ext>
            </a:extLst>
          </p:cNvPr>
          <p:cNvGraphicFramePr>
            <a:graphicFrameLocks noGrp="1"/>
          </p:cNvGraphicFramePr>
          <p:nvPr>
            <p:extLst>
              <p:ext uri="{D42A27DB-BD31-4B8C-83A1-F6EECF244321}">
                <p14:modId xmlns:p14="http://schemas.microsoft.com/office/powerpoint/2010/main" val="3843879524"/>
              </p:ext>
            </p:extLst>
          </p:nvPr>
        </p:nvGraphicFramePr>
        <p:xfrm>
          <a:off x="606061" y="2700534"/>
          <a:ext cx="3495704" cy="365760"/>
        </p:xfrm>
        <a:graphic>
          <a:graphicData uri="http://schemas.openxmlformats.org/drawingml/2006/table">
            <a:tbl>
              <a:tblPr firstRow="1" bandRow="1">
                <a:tableStyleId>{5C22544A-7EE6-4342-B048-85BDC9FD1C3A}</a:tableStyleId>
              </a:tblPr>
              <a:tblGrid>
                <a:gridCol w="436963">
                  <a:extLst>
                    <a:ext uri="{9D8B030D-6E8A-4147-A177-3AD203B41FA5}">
                      <a16:colId xmlns:a16="http://schemas.microsoft.com/office/drawing/2014/main" val="3468735950"/>
                    </a:ext>
                  </a:extLst>
                </a:gridCol>
                <a:gridCol w="436963">
                  <a:extLst>
                    <a:ext uri="{9D8B030D-6E8A-4147-A177-3AD203B41FA5}">
                      <a16:colId xmlns:a16="http://schemas.microsoft.com/office/drawing/2014/main" val="1773195904"/>
                    </a:ext>
                  </a:extLst>
                </a:gridCol>
                <a:gridCol w="436963">
                  <a:extLst>
                    <a:ext uri="{9D8B030D-6E8A-4147-A177-3AD203B41FA5}">
                      <a16:colId xmlns:a16="http://schemas.microsoft.com/office/drawing/2014/main" val="1988289659"/>
                    </a:ext>
                  </a:extLst>
                </a:gridCol>
                <a:gridCol w="436963">
                  <a:extLst>
                    <a:ext uri="{9D8B030D-6E8A-4147-A177-3AD203B41FA5}">
                      <a16:colId xmlns:a16="http://schemas.microsoft.com/office/drawing/2014/main" val="3028161595"/>
                    </a:ext>
                  </a:extLst>
                </a:gridCol>
                <a:gridCol w="436963">
                  <a:extLst>
                    <a:ext uri="{9D8B030D-6E8A-4147-A177-3AD203B41FA5}">
                      <a16:colId xmlns:a16="http://schemas.microsoft.com/office/drawing/2014/main" val="700942665"/>
                    </a:ext>
                  </a:extLst>
                </a:gridCol>
                <a:gridCol w="436963">
                  <a:extLst>
                    <a:ext uri="{9D8B030D-6E8A-4147-A177-3AD203B41FA5}">
                      <a16:colId xmlns:a16="http://schemas.microsoft.com/office/drawing/2014/main" val="150569982"/>
                    </a:ext>
                  </a:extLst>
                </a:gridCol>
                <a:gridCol w="436963">
                  <a:extLst>
                    <a:ext uri="{9D8B030D-6E8A-4147-A177-3AD203B41FA5}">
                      <a16:colId xmlns:a16="http://schemas.microsoft.com/office/drawing/2014/main" val="3552536554"/>
                    </a:ext>
                  </a:extLst>
                </a:gridCol>
                <a:gridCol w="436963">
                  <a:extLst>
                    <a:ext uri="{9D8B030D-6E8A-4147-A177-3AD203B41FA5}">
                      <a16:colId xmlns:a16="http://schemas.microsoft.com/office/drawing/2014/main" val="2607950756"/>
                    </a:ext>
                  </a:extLst>
                </a:gridCol>
              </a:tblGrid>
              <a:tr h="348731">
                <a:tc>
                  <a:txBody>
                    <a:bodyPr/>
                    <a:lstStyle/>
                    <a:p>
                      <a:pPr algn="ctr"/>
                      <a:endParaRPr lang="en-US"/>
                    </a:p>
                  </a:txBody>
                  <a:tcPr>
                    <a:solidFill>
                      <a:schemeClr val="accent6">
                        <a:lumMod val="75000"/>
                      </a:schemeClr>
                    </a:solidFill>
                  </a:tcPr>
                </a:tc>
                <a:tc>
                  <a:txBody>
                    <a:bodyPr/>
                    <a:lstStyle/>
                    <a:p>
                      <a:pPr algn="ctr"/>
                      <a:endParaRPr lang="en-US"/>
                    </a:p>
                  </a:txBody>
                  <a:tcPr>
                    <a:solidFill>
                      <a:schemeClr val="accent6">
                        <a:lumMod val="75000"/>
                      </a:schemeClr>
                    </a:solidFill>
                  </a:tcPr>
                </a:tc>
                <a:tc>
                  <a:txBody>
                    <a:bodyPr/>
                    <a:lstStyle/>
                    <a:p>
                      <a:pPr algn="ctr"/>
                      <a:endParaRPr lang="en-US"/>
                    </a:p>
                  </a:txBody>
                  <a:tcPr>
                    <a:solidFill>
                      <a:schemeClr val="accent6">
                        <a:lumMod val="75000"/>
                      </a:schemeClr>
                    </a:solidFill>
                  </a:tcPr>
                </a:tc>
                <a:tc>
                  <a:txBody>
                    <a:bodyPr/>
                    <a:lstStyle/>
                    <a:p>
                      <a:pPr algn="ctr"/>
                      <a:endParaRPr lang="en-US"/>
                    </a:p>
                  </a:txBody>
                  <a:tcPr>
                    <a:solidFill>
                      <a:schemeClr val="accent6">
                        <a:lumMod val="75000"/>
                      </a:schemeClr>
                    </a:solidFill>
                  </a:tcPr>
                </a:tc>
                <a:tc>
                  <a:txBody>
                    <a:bodyPr/>
                    <a:lstStyle/>
                    <a:p>
                      <a:pPr algn="ctr"/>
                      <a:endParaRPr lang="en-US"/>
                    </a:p>
                  </a:txBody>
                  <a:tcPr>
                    <a:solidFill>
                      <a:schemeClr val="accent6">
                        <a:lumMod val="75000"/>
                      </a:schemeClr>
                    </a:solidFill>
                  </a:tcPr>
                </a:tc>
                <a:tc>
                  <a:txBody>
                    <a:bodyPr/>
                    <a:lstStyle/>
                    <a:p>
                      <a:pPr algn="ctr"/>
                      <a:endParaRPr lang="en-US"/>
                    </a:p>
                  </a:txBody>
                  <a:tcPr>
                    <a:solidFill>
                      <a:schemeClr val="accent6">
                        <a:lumMod val="75000"/>
                      </a:schemeClr>
                    </a:solidFill>
                  </a:tcPr>
                </a:tc>
                <a:tc>
                  <a:txBody>
                    <a:bodyPr/>
                    <a:lstStyle/>
                    <a:p>
                      <a:pPr algn="ctr"/>
                      <a:endParaRPr lang="en-US"/>
                    </a:p>
                  </a:txBody>
                  <a:tcPr>
                    <a:solidFill>
                      <a:schemeClr val="accent6">
                        <a:lumMod val="75000"/>
                      </a:schemeClr>
                    </a:solidFill>
                  </a:tcPr>
                </a:tc>
                <a:tc>
                  <a:txBody>
                    <a:bodyPr/>
                    <a:lstStyle/>
                    <a:p>
                      <a:pPr algn="ctr"/>
                      <a:endParaRPr lang="en-US"/>
                    </a:p>
                  </a:txBody>
                  <a:tcPr>
                    <a:solidFill>
                      <a:schemeClr val="accent6">
                        <a:lumMod val="75000"/>
                      </a:schemeClr>
                    </a:solidFill>
                  </a:tcPr>
                </a:tc>
                <a:extLst>
                  <a:ext uri="{0D108BD9-81ED-4DB2-BD59-A6C34878D82A}">
                    <a16:rowId xmlns:a16="http://schemas.microsoft.com/office/drawing/2014/main" val="2200939190"/>
                  </a:ext>
                </a:extLst>
              </a:tr>
            </a:tbl>
          </a:graphicData>
        </a:graphic>
      </p:graphicFrame>
      <p:cxnSp>
        <p:nvCxnSpPr>
          <p:cNvPr id="41" name="Straight Arrow Connector 40">
            <a:extLst>
              <a:ext uri="{FF2B5EF4-FFF2-40B4-BE49-F238E27FC236}">
                <a16:creationId xmlns:a16="http://schemas.microsoft.com/office/drawing/2014/main" id="{49B49D3B-25BF-A462-A547-099EDE0E5714}"/>
              </a:ext>
            </a:extLst>
          </p:cNvPr>
          <p:cNvCxnSpPr/>
          <p:nvPr/>
        </p:nvCxnSpPr>
        <p:spPr>
          <a:xfrm flipV="1">
            <a:off x="1295297" y="3066294"/>
            <a:ext cx="859020" cy="4846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2" name="Straight Arrow Connector 41">
            <a:extLst>
              <a:ext uri="{FF2B5EF4-FFF2-40B4-BE49-F238E27FC236}">
                <a16:creationId xmlns:a16="http://schemas.microsoft.com/office/drawing/2014/main" id="{31AB1571-0015-71B3-556E-098D2ADE4CA6}"/>
              </a:ext>
            </a:extLst>
          </p:cNvPr>
          <p:cNvCxnSpPr>
            <a:cxnSpLocks/>
            <a:stCxn id="37" idx="0"/>
          </p:cNvCxnSpPr>
          <p:nvPr/>
        </p:nvCxnSpPr>
        <p:spPr>
          <a:xfrm flipH="1" flipV="1">
            <a:off x="2589841" y="3058160"/>
            <a:ext cx="793276" cy="49276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5" name="TextBox 44">
            <a:extLst>
              <a:ext uri="{FF2B5EF4-FFF2-40B4-BE49-F238E27FC236}">
                <a16:creationId xmlns:a16="http://schemas.microsoft.com/office/drawing/2014/main" id="{F0C920BC-EEF9-ADC6-FE38-4C225FC7AF3C}"/>
              </a:ext>
            </a:extLst>
          </p:cNvPr>
          <p:cNvSpPr txBox="1"/>
          <p:nvPr/>
        </p:nvSpPr>
        <p:spPr>
          <a:xfrm>
            <a:off x="1703780" y="3159957"/>
            <a:ext cx="1405898" cy="369332"/>
          </a:xfrm>
          <a:prstGeom prst="rect">
            <a:avLst/>
          </a:prstGeom>
          <a:noFill/>
        </p:spPr>
        <p:txBody>
          <a:bodyPr wrap="none" rtlCol="0">
            <a:spAutoFit/>
          </a:bodyPr>
          <a:lstStyle/>
          <a:p>
            <a:r>
              <a:rPr lang="en-US">
                <a:latin typeface="Calibri" panose="020F0502020204030204" pitchFamily="34" charset="0"/>
                <a:ea typeface="Calibri" panose="020F0502020204030204" pitchFamily="34" charset="0"/>
                <a:cs typeface="Calibri" panose="020F0502020204030204" pitchFamily="34" charset="0"/>
              </a:rPr>
              <a:t>Merge Phase</a:t>
            </a:r>
          </a:p>
        </p:txBody>
      </p:sp>
      <p:pic>
        <p:nvPicPr>
          <p:cNvPr id="47" name="Graphic 46" descr="Right pointing backhand index with solid fill">
            <a:extLst>
              <a:ext uri="{FF2B5EF4-FFF2-40B4-BE49-F238E27FC236}">
                <a16:creationId xmlns:a16="http://schemas.microsoft.com/office/drawing/2014/main" id="{2B89B8BA-9793-B234-1C8C-E87D6DED309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446480" y="3925611"/>
            <a:ext cx="457200" cy="457200"/>
          </a:xfrm>
          <a:prstGeom prst="rect">
            <a:avLst/>
          </a:prstGeom>
        </p:spPr>
      </p:pic>
      <p:pic>
        <p:nvPicPr>
          <p:cNvPr id="49" name="Graphic 48" descr="Right pointing backhand index with solid fill">
            <a:extLst>
              <a:ext uri="{FF2B5EF4-FFF2-40B4-BE49-F238E27FC236}">
                <a16:creationId xmlns:a16="http://schemas.microsoft.com/office/drawing/2014/main" id="{24A2BED9-678A-BC42-1AA8-AAA5207214C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6200000">
            <a:off x="2549497" y="3925611"/>
            <a:ext cx="457200" cy="457200"/>
          </a:xfrm>
          <a:prstGeom prst="rect">
            <a:avLst/>
          </a:prstGeom>
        </p:spPr>
      </p:pic>
      <p:graphicFrame>
        <p:nvGraphicFramePr>
          <p:cNvPr id="50" name="Table 49">
            <a:extLst>
              <a:ext uri="{FF2B5EF4-FFF2-40B4-BE49-F238E27FC236}">
                <a16:creationId xmlns:a16="http://schemas.microsoft.com/office/drawing/2014/main" id="{76155678-D929-AF31-9D45-D572B5BB9E58}"/>
              </a:ext>
            </a:extLst>
          </p:cNvPr>
          <p:cNvGraphicFramePr>
            <a:graphicFrameLocks noGrp="1"/>
          </p:cNvGraphicFramePr>
          <p:nvPr>
            <p:extLst>
              <p:ext uri="{D42A27DB-BD31-4B8C-83A1-F6EECF244321}">
                <p14:modId xmlns:p14="http://schemas.microsoft.com/office/powerpoint/2010/main" val="393249318"/>
              </p:ext>
            </p:extLst>
          </p:nvPr>
        </p:nvGraphicFramePr>
        <p:xfrm>
          <a:off x="7562926" y="2660691"/>
          <a:ext cx="1397521" cy="1341120"/>
        </p:xfrm>
        <a:graphic>
          <a:graphicData uri="http://schemas.openxmlformats.org/drawingml/2006/table">
            <a:tbl>
              <a:tblPr firstRow="1" bandRow="1">
                <a:tableStyleId>{5C22544A-7EE6-4342-B048-85BDC9FD1C3A}</a:tableStyleId>
              </a:tblPr>
              <a:tblGrid>
                <a:gridCol w="389096">
                  <a:extLst>
                    <a:ext uri="{9D8B030D-6E8A-4147-A177-3AD203B41FA5}">
                      <a16:colId xmlns:a16="http://schemas.microsoft.com/office/drawing/2014/main" val="3991238656"/>
                    </a:ext>
                  </a:extLst>
                </a:gridCol>
                <a:gridCol w="1008425">
                  <a:extLst>
                    <a:ext uri="{9D8B030D-6E8A-4147-A177-3AD203B41FA5}">
                      <a16:colId xmlns:a16="http://schemas.microsoft.com/office/drawing/2014/main" val="1146067376"/>
                    </a:ext>
                  </a:extLst>
                </a:gridCol>
              </a:tblGrid>
              <a:tr h="293653">
                <a:tc>
                  <a:txBody>
                    <a:bodyPr/>
                    <a:lstStyle/>
                    <a:p>
                      <a:pPr algn="ctr"/>
                      <a:r>
                        <a:rPr lang="en-US" sz="1600"/>
                        <a:t>ID</a:t>
                      </a:r>
                    </a:p>
                  </a:txBody>
                  <a:tcPr/>
                </a:tc>
                <a:tc>
                  <a:txBody>
                    <a:bodyPr/>
                    <a:lstStyle/>
                    <a:p>
                      <a:pPr algn="ctr"/>
                      <a:r>
                        <a:rPr lang="en-US" sz="1600"/>
                        <a:t>Name</a:t>
                      </a:r>
                    </a:p>
                  </a:txBody>
                  <a:tcPr/>
                </a:tc>
                <a:extLst>
                  <a:ext uri="{0D108BD9-81ED-4DB2-BD59-A6C34878D82A}">
                    <a16:rowId xmlns:a16="http://schemas.microsoft.com/office/drawing/2014/main" val="1084913450"/>
                  </a:ext>
                </a:extLst>
              </a:tr>
              <a:tr h="293653">
                <a:tc>
                  <a:txBody>
                    <a:bodyPr/>
                    <a:lstStyle/>
                    <a:p>
                      <a:pPr algn="ctr"/>
                      <a:r>
                        <a:rPr lang="en-US" sz="1600"/>
                        <a:t>1</a:t>
                      </a:r>
                    </a:p>
                  </a:txBody>
                  <a:tcPr/>
                </a:tc>
                <a:tc>
                  <a:txBody>
                    <a:bodyPr/>
                    <a:lstStyle/>
                    <a:p>
                      <a:pPr algn="ctr"/>
                      <a:r>
                        <a:rPr lang="en-US" sz="1600"/>
                        <a:t>Kabilan</a:t>
                      </a:r>
                    </a:p>
                  </a:txBody>
                  <a:tcPr/>
                </a:tc>
                <a:extLst>
                  <a:ext uri="{0D108BD9-81ED-4DB2-BD59-A6C34878D82A}">
                    <a16:rowId xmlns:a16="http://schemas.microsoft.com/office/drawing/2014/main" val="810501861"/>
                  </a:ext>
                </a:extLst>
              </a:tr>
              <a:tr h="293653">
                <a:tc>
                  <a:txBody>
                    <a:bodyPr/>
                    <a:lstStyle/>
                    <a:p>
                      <a:pPr algn="ctr"/>
                      <a:r>
                        <a:rPr lang="en-US" sz="1600"/>
                        <a:t>2</a:t>
                      </a:r>
                    </a:p>
                  </a:txBody>
                  <a:tcPr/>
                </a:tc>
                <a:tc>
                  <a:txBody>
                    <a:bodyPr/>
                    <a:lstStyle/>
                    <a:p>
                      <a:pPr algn="ctr"/>
                      <a:r>
                        <a:rPr lang="en-US" sz="1600"/>
                        <a:t>Poorna</a:t>
                      </a:r>
                    </a:p>
                  </a:txBody>
                  <a:tcPr/>
                </a:tc>
                <a:extLst>
                  <a:ext uri="{0D108BD9-81ED-4DB2-BD59-A6C34878D82A}">
                    <a16:rowId xmlns:a16="http://schemas.microsoft.com/office/drawing/2014/main" val="3566830185"/>
                  </a:ext>
                </a:extLst>
              </a:tr>
              <a:tr h="293653">
                <a:tc>
                  <a:txBody>
                    <a:bodyPr/>
                    <a:lstStyle/>
                    <a:p>
                      <a:pPr algn="ctr"/>
                      <a:r>
                        <a:rPr lang="en-US" sz="1600"/>
                        <a:t>3</a:t>
                      </a:r>
                    </a:p>
                  </a:txBody>
                  <a:tcPr/>
                </a:tc>
                <a:tc>
                  <a:txBody>
                    <a:bodyPr/>
                    <a:lstStyle/>
                    <a:p>
                      <a:pPr algn="ctr"/>
                      <a:r>
                        <a:rPr lang="en-US" sz="1600"/>
                        <a:t>Krish</a:t>
                      </a:r>
                    </a:p>
                  </a:txBody>
                  <a:tcPr/>
                </a:tc>
                <a:extLst>
                  <a:ext uri="{0D108BD9-81ED-4DB2-BD59-A6C34878D82A}">
                    <a16:rowId xmlns:a16="http://schemas.microsoft.com/office/drawing/2014/main" val="1904096059"/>
                  </a:ext>
                </a:extLst>
              </a:tr>
            </a:tbl>
          </a:graphicData>
        </a:graphic>
      </p:graphicFrame>
      <p:graphicFrame>
        <p:nvGraphicFramePr>
          <p:cNvPr id="52" name="Table 51">
            <a:extLst>
              <a:ext uri="{FF2B5EF4-FFF2-40B4-BE49-F238E27FC236}">
                <a16:creationId xmlns:a16="http://schemas.microsoft.com/office/drawing/2014/main" id="{108BFAC9-5B06-E3D2-ABE4-858B6FDDCB5B}"/>
              </a:ext>
            </a:extLst>
          </p:cNvPr>
          <p:cNvGraphicFramePr>
            <a:graphicFrameLocks noGrp="1"/>
          </p:cNvGraphicFramePr>
          <p:nvPr>
            <p:extLst>
              <p:ext uri="{D42A27DB-BD31-4B8C-83A1-F6EECF244321}">
                <p14:modId xmlns:p14="http://schemas.microsoft.com/office/powerpoint/2010/main" val="2268350553"/>
              </p:ext>
            </p:extLst>
          </p:nvPr>
        </p:nvGraphicFramePr>
        <p:xfrm>
          <a:off x="10018084" y="2518234"/>
          <a:ext cx="1764341" cy="1676400"/>
        </p:xfrm>
        <a:graphic>
          <a:graphicData uri="http://schemas.openxmlformats.org/drawingml/2006/table">
            <a:tbl>
              <a:tblPr firstRow="1" bandRow="1">
                <a:tableStyleId>{5C22544A-7EE6-4342-B048-85BDC9FD1C3A}</a:tableStyleId>
              </a:tblPr>
              <a:tblGrid>
                <a:gridCol w="507008">
                  <a:extLst>
                    <a:ext uri="{9D8B030D-6E8A-4147-A177-3AD203B41FA5}">
                      <a16:colId xmlns:a16="http://schemas.microsoft.com/office/drawing/2014/main" val="3991238656"/>
                    </a:ext>
                  </a:extLst>
                </a:gridCol>
                <a:gridCol w="1257333">
                  <a:extLst>
                    <a:ext uri="{9D8B030D-6E8A-4147-A177-3AD203B41FA5}">
                      <a16:colId xmlns:a16="http://schemas.microsoft.com/office/drawing/2014/main" val="1146067376"/>
                    </a:ext>
                  </a:extLst>
                </a:gridCol>
              </a:tblGrid>
              <a:tr h="226724">
                <a:tc>
                  <a:txBody>
                    <a:bodyPr/>
                    <a:lstStyle/>
                    <a:p>
                      <a:pPr algn="ctr"/>
                      <a:r>
                        <a:rPr lang="en-US" sz="1600"/>
                        <a:t>ID</a:t>
                      </a:r>
                    </a:p>
                  </a:txBody>
                  <a:tcPr/>
                </a:tc>
                <a:tc>
                  <a:txBody>
                    <a:bodyPr/>
                    <a:lstStyle/>
                    <a:p>
                      <a:pPr algn="ctr"/>
                      <a:r>
                        <a:rPr lang="en-US" sz="1600"/>
                        <a:t>Order</a:t>
                      </a:r>
                    </a:p>
                  </a:txBody>
                  <a:tcPr/>
                </a:tc>
                <a:extLst>
                  <a:ext uri="{0D108BD9-81ED-4DB2-BD59-A6C34878D82A}">
                    <a16:rowId xmlns:a16="http://schemas.microsoft.com/office/drawing/2014/main" val="1084913450"/>
                  </a:ext>
                </a:extLst>
              </a:tr>
              <a:tr h="226724">
                <a:tc>
                  <a:txBody>
                    <a:bodyPr/>
                    <a:lstStyle/>
                    <a:p>
                      <a:pPr algn="ctr"/>
                      <a:r>
                        <a:rPr lang="en-US" sz="1600"/>
                        <a:t>1</a:t>
                      </a:r>
                    </a:p>
                  </a:txBody>
                  <a:tcPr/>
                </a:tc>
                <a:tc>
                  <a:txBody>
                    <a:bodyPr/>
                    <a:lstStyle/>
                    <a:p>
                      <a:pPr algn="ctr"/>
                      <a:r>
                        <a:rPr lang="en-US" sz="1600"/>
                        <a:t>Pizza</a:t>
                      </a:r>
                    </a:p>
                  </a:txBody>
                  <a:tcPr/>
                </a:tc>
                <a:extLst>
                  <a:ext uri="{0D108BD9-81ED-4DB2-BD59-A6C34878D82A}">
                    <a16:rowId xmlns:a16="http://schemas.microsoft.com/office/drawing/2014/main" val="810501861"/>
                  </a:ext>
                </a:extLst>
              </a:tr>
              <a:tr h="226724">
                <a:tc>
                  <a:txBody>
                    <a:bodyPr/>
                    <a:lstStyle/>
                    <a:p>
                      <a:pPr algn="ctr"/>
                      <a:r>
                        <a:rPr lang="en-US" sz="1600"/>
                        <a:t>1</a:t>
                      </a:r>
                    </a:p>
                  </a:txBody>
                  <a:tcPr/>
                </a:tc>
                <a:tc>
                  <a:txBody>
                    <a:bodyPr/>
                    <a:lstStyle/>
                    <a:p>
                      <a:pPr algn="ctr"/>
                      <a:r>
                        <a:rPr lang="en-US" sz="1600"/>
                        <a:t>Biryani</a:t>
                      </a:r>
                    </a:p>
                  </a:txBody>
                  <a:tcPr/>
                </a:tc>
                <a:extLst>
                  <a:ext uri="{0D108BD9-81ED-4DB2-BD59-A6C34878D82A}">
                    <a16:rowId xmlns:a16="http://schemas.microsoft.com/office/drawing/2014/main" val="2107634031"/>
                  </a:ext>
                </a:extLst>
              </a:tr>
              <a:tr h="226724">
                <a:tc>
                  <a:txBody>
                    <a:bodyPr/>
                    <a:lstStyle/>
                    <a:p>
                      <a:pPr algn="ctr"/>
                      <a:r>
                        <a:rPr lang="en-US" sz="1600"/>
                        <a:t>2</a:t>
                      </a:r>
                    </a:p>
                  </a:txBody>
                  <a:tcPr/>
                </a:tc>
                <a:tc>
                  <a:txBody>
                    <a:bodyPr/>
                    <a:lstStyle/>
                    <a:p>
                      <a:pPr algn="ctr"/>
                      <a:r>
                        <a:rPr lang="en-US" sz="1600"/>
                        <a:t>Ice Cream</a:t>
                      </a:r>
                    </a:p>
                  </a:txBody>
                  <a:tcPr/>
                </a:tc>
                <a:extLst>
                  <a:ext uri="{0D108BD9-81ED-4DB2-BD59-A6C34878D82A}">
                    <a16:rowId xmlns:a16="http://schemas.microsoft.com/office/drawing/2014/main" val="2247275261"/>
                  </a:ext>
                </a:extLst>
              </a:tr>
              <a:tr h="226724">
                <a:tc>
                  <a:txBody>
                    <a:bodyPr/>
                    <a:lstStyle/>
                    <a:p>
                      <a:pPr algn="ctr"/>
                      <a:r>
                        <a:rPr lang="en-US" sz="1600"/>
                        <a:t>2</a:t>
                      </a:r>
                    </a:p>
                  </a:txBody>
                  <a:tcPr/>
                </a:tc>
                <a:tc>
                  <a:txBody>
                    <a:bodyPr/>
                    <a:lstStyle/>
                    <a:p>
                      <a:pPr algn="ctr"/>
                      <a:r>
                        <a:rPr lang="en-US" sz="1600"/>
                        <a:t>Taco</a:t>
                      </a:r>
                    </a:p>
                  </a:txBody>
                  <a:tcPr/>
                </a:tc>
                <a:extLst>
                  <a:ext uri="{0D108BD9-81ED-4DB2-BD59-A6C34878D82A}">
                    <a16:rowId xmlns:a16="http://schemas.microsoft.com/office/drawing/2014/main" val="3566830185"/>
                  </a:ext>
                </a:extLst>
              </a:tr>
            </a:tbl>
          </a:graphicData>
        </a:graphic>
      </p:graphicFrame>
      <p:sp>
        <p:nvSpPr>
          <p:cNvPr id="3" name="TextBox 2">
            <a:extLst>
              <a:ext uri="{FF2B5EF4-FFF2-40B4-BE49-F238E27FC236}">
                <a16:creationId xmlns:a16="http://schemas.microsoft.com/office/drawing/2014/main" id="{ACED1F3C-E44B-FB50-E1B9-3C76AC04185A}"/>
              </a:ext>
            </a:extLst>
          </p:cNvPr>
          <p:cNvSpPr txBox="1"/>
          <p:nvPr/>
        </p:nvSpPr>
        <p:spPr>
          <a:xfrm>
            <a:off x="7679026" y="2322800"/>
            <a:ext cx="1165319" cy="369332"/>
          </a:xfrm>
          <a:prstGeom prst="rect">
            <a:avLst/>
          </a:prstGeom>
          <a:noFill/>
        </p:spPr>
        <p:txBody>
          <a:bodyPr wrap="none" rtlCol="0">
            <a:spAutoFit/>
          </a:bodyPr>
          <a:lstStyle/>
          <a:p>
            <a:r>
              <a:rPr lang="en-US">
                <a:latin typeface="Calibri" panose="020F0502020204030204" pitchFamily="34" charset="0"/>
                <a:ea typeface="Calibri" panose="020F0502020204030204" pitchFamily="34" charset="0"/>
                <a:cs typeface="Calibri" panose="020F0502020204030204" pitchFamily="34" charset="0"/>
              </a:rPr>
              <a:t>User Table</a:t>
            </a:r>
          </a:p>
        </p:txBody>
      </p:sp>
      <p:sp>
        <p:nvSpPr>
          <p:cNvPr id="7" name="TextBox 6">
            <a:extLst>
              <a:ext uri="{FF2B5EF4-FFF2-40B4-BE49-F238E27FC236}">
                <a16:creationId xmlns:a16="http://schemas.microsoft.com/office/drawing/2014/main" id="{A7801039-2AE8-82C3-82CC-A075D60F8704}"/>
              </a:ext>
            </a:extLst>
          </p:cNvPr>
          <p:cNvSpPr txBox="1"/>
          <p:nvPr/>
        </p:nvSpPr>
        <p:spPr>
          <a:xfrm>
            <a:off x="10260656" y="2177214"/>
            <a:ext cx="1279196" cy="369332"/>
          </a:xfrm>
          <a:prstGeom prst="rect">
            <a:avLst/>
          </a:prstGeom>
          <a:noFill/>
        </p:spPr>
        <p:txBody>
          <a:bodyPr wrap="none" rtlCol="0">
            <a:spAutoFit/>
          </a:bodyPr>
          <a:lstStyle/>
          <a:p>
            <a:r>
              <a:rPr lang="en-US">
                <a:latin typeface="Calibri" panose="020F0502020204030204" pitchFamily="34" charset="0"/>
                <a:ea typeface="Calibri" panose="020F0502020204030204" pitchFamily="34" charset="0"/>
                <a:cs typeface="Calibri" panose="020F0502020204030204" pitchFamily="34" charset="0"/>
              </a:rPr>
              <a:t>Order Table</a:t>
            </a:r>
          </a:p>
        </p:txBody>
      </p:sp>
      <p:sp>
        <p:nvSpPr>
          <p:cNvPr id="8" name="TextBox 7">
            <a:extLst>
              <a:ext uri="{FF2B5EF4-FFF2-40B4-BE49-F238E27FC236}">
                <a16:creationId xmlns:a16="http://schemas.microsoft.com/office/drawing/2014/main" id="{7D6D1AEC-6BEE-0FE5-FDCA-A12552D52514}"/>
              </a:ext>
            </a:extLst>
          </p:cNvPr>
          <p:cNvSpPr txBox="1"/>
          <p:nvPr/>
        </p:nvSpPr>
        <p:spPr>
          <a:xfrm>
            <a:off x="9332125" y="2205889"/>
            <a:ext cx="383438" cy="523220"/>
          </a:xfrm>
          <a:prstGeom prst="rect">
            <a:avLst/>
          </a:prstGeom>
          <a:noFill/>
        </p:spPr>
        <p:txBody>
          <a:bodyPr wrap="none" rtlCol="0">
            <a:spAutoFit/>
          </a:bodyPr>
          <a:lstStyle/>
          <a:p>
            <a:r>
              <a:rPr lang="en-US" sz="2800"/>
              <a:t>X</a:t>
            </a:r>
          </a:p>
        </p:txBody>
      </p:sp>
      <p:sp>
        <p:nvSpPr>
          <p:cNvPr id="9" name="TextBox 8">
            <a:extLst>
              <a:ext uri="{FF2B5EF4-FFF2-40B4-BE49-F238E27FC236}">
                <a16:creationId xmlns:a16="http://schemas.microsoft.com/office/drawing/2014/main" id="{9DBB5935-A9F3-4E2E-E077-0FAC83C1138C}"/>
              </a:ext>
            </a:extLst>
          </p:cNvPr>
          <p:cNvSpPr txBox="1"/>
          <p:nvPr/>
        </p:nvSpPr>
        <p:spPr>
          <a:xfrm>
            <a:off x="8990238" y="2045129"/>
            <a:ext cx="1027845" cy="338554"/>
          </a:xfrm>
          <a:prstGeom prst="rect">
            <a:avLst/>
          </a:prstGeom>
          <a:noFill/>
        </p:spPr>
        <p:txBody>
          <a:bodyPr wrap="none" rtlCol="0">
            <a:spAutoFit/>
          </a:bodyPr>
          <a:lstStyle/>
          <a:p>
            <a:r>
              <a:rPr lang="en-US" sz="1600"/>
              <a:t>Inner Join</a:t>
            </a:r>
          </a:p>
        </p:txBody>
      </p:sp>
      <p:cxnSp>
        <p:nvCxnSpPr>
          <p:cNvPr id="11" name="Straight Connector 10">
            <a:extLst>
              <a:ext uri="{FF2B5EF4-FFF2-40B4-BE49-F238E27FC236}">
                <a16:creationId xmlns:a16="http://schemas.microsoft.com/office/drawing/2014/main" id="{D20836B2-DD58-F93A-89A4-812DB3245E55}"/>
              </a:ext>
            </a:extLst>
          </p:cNvPr>
          <p:cNvCxnSpPr/>
          <p:nvPr/>
        </p:nvCxnSpPr>
        <p:spPr>
          <a:xfrm flipV="1">
            <a:off x="8960447" y="3007557"/>
            <a:ext cx="1057636" cy="144583"/>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23406394-5E48-7A47-08E4-272AE5861999}"/>
              </a:ext>
            </a:extLst>
          </p:cNvPr>
          <p:cNvCxnSpPr>
            <a:cxnSpLocks/>
            <a:endCxn id="52" idx="1"/>
          </p:cNvCxnSpPr>
          <p:nvPr/>
        </p:nvCxnSpPr>
        <p:spPr>
          <a:xfrm>
            <a:off x="8970032" y="3157681"/>
            <a:ext cx="1048052" cy="198753"/>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C95AAE8C-10CC-B27B-1404-B1FD1B0D8A4E}"/>
              </a:ext>
            </a:extLst>
          </p:cNvPr>
          <p:cNvCxnSpPr>
            <a:cxnSpLocks/>
          </p:cNvCxnSpPr>
          <p:nvPr/>
        </p:nvCxnSpPr>
        <p:spPr>
          <a:xfrm>
            <a:off x="8960447" y="3512103"/>
            <a:ext cx="1048052" cy="198753"/>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8A3442B2-01B0-D2BC-8AE2-ACD719C9E7AE}"/>
              </a:ext>
            </a:extLst>
          </p:cNvPr>
          <p:cNvCxnSpPr>
            <a:cxnSpLocks/>
          </p:cNvCxnSpPr>
          <p:nvPr/>
        </p:nvCxnSpPr>
        <p:spPr>
          <a:xfrm>
            <a:off x="8950862" y="3512103"/>
            <a:ext cx="1067221" cy="534394"/>
          </a:xfrm>
          <a:prstGeom prst="line">
            <a:avLst/>
          </a:prstGeom>
        </p:spPr>
        <p:style>
          <a:lnRef idx="2">
            <a:schemeClr val="dk1"/>
          </a:lnRef>
          <a:fillRef idx="0">
            <a:schemeClr val="dk1"/>
          </a:fillRef>
          <a:effectRef idx="1">
            <a:schemeClr val="dk1"/>
          </a:effectRef>
          <a:fontRef idx="minor">
            <a:schemeClr val="tx1"/>
          </a:fontRef>
        </p:style>
      </p:cxnSp>
      <p:graphicFrame>
        <p:nvGraphicFramePr>
          <p:cNvPr id="17" name="Table 16">
            <a:extLst>
              <a:ext uri="{FF2B5EF4-FFF2-40B4-BE49-F238E27FC236}">
                <a16:creationId xmlns:a16="http://schemas.microsoft.com/office/drawing/2014/main" id="{6E4C57AB-6FEE-BFDC-8C42-FB323FDE4ED5}"/>
              </a:ext>
            </a:extLst>
          </p:cNvPr>
          <p:cNvGraphicFramePr>
            <a:graphicFrameLocks noGrp="1"/>
          </p:cNvGraphicFramePr>
          <p:nvPr>
            <p:extLst>
              <p:ext uri="{D42A27DB-BD31-4B8C-83A1-F6EECF244321}">
                <p14:modId xmlns:p14="http://schemas.microsoft.com/office/powerpoint/2010/main" val="1579757577"/>
              </p:ext>
            </p:extLst>
          </p:nvPr>
        </p:nvGraphicFramePr>
        <p:xfrm>
          <a:off x="8153400" y="4439423"/>
          <a:ext cx="2511423" cy="1524000"/>
        </p:xfrm>
        <a:graphic>
          <a:graphicData uri="http://schemas.openxmlformats.org/drawingml/2006/table">
            <a:tbl>
              <a:tblPr firstRow="1" bandRow="1">
                <a:tableStyleId>{5C22544A-7EE6-4342-B048-85BDC9FD1C3A}</a:tableStyleId>
              </a:tblPr>
              <a:tblGrid>
                <a:gridCol w="530223">
                  <a:extLst>
                    <a:ext uri="{9D8B030D-6E8A-4147-A177-3AD203B41FA5}">
                      <a16:colId xmlns:a16="http://schemas.microsoft.com/office/drawing/2014/main" val="1973358883"/>
                    </a:ext>
                  </a:extLst>
                </a:gridCol>
                <a:gridCol w="809625">
                  <a:extLst>
                    <a:ext uri="{9D8B030D-6E8A-4147-A177-3AD203B41FA5}">
                      <a16:colId xmlns:a16="http://schemas.microsoft.com/office/drawing/2014/main" val="1728891765"/>
                    </a:ext>
                  </a:extLst>
                </a:gridCol>
                <a:gridCol w="1171575">
                  <a:extLst>
                    <a:ext uri="{9D8B030D-6E8A-4147-A177-3AD203B41FA5}">
                      <a16:colId xmlns:a16="http://schemas.microsoft.com/office/drawing/2014/main" val="3104920774"/>
                    </a:ext>
                  </a:extLst>
                </a:gridCol>
              </a:tblGrid>
              <a:tr h="291510">
                <a:tc>
                  <a:txBody>
                    <a:bodyPr/>
                    <a:lstStyle/>
                    <a:p>
                      <a:pPr algn="ctr"/>
                      <a:r>
                        <a:rPr lang="en-US" sz="1400"/>
                        <a:t>ID</a:t>
                      </a:r>
                    </a:p>
                  </a:txBody>
                  <a:tcPr/>
                </a:tc>
                <a:tc>
                  <a:txBody>
                    <a:bodyPr/>
                    <a:lstStyle/>
                    <a:p>
                      <a:pPr algn="ctr"/>
                      <a:r>
                        <a:rPr lang="en-US" sz="1400"/>
                        <a:t>Name</a:t>
                      </a:r>
                    </a:p>
                  </a:txBody>
                  <a:tcPr/>
                </a:tc>
                <a:tc>
                  <a:txBody>
                    <a:bodyPr/>
                    <a:lstStyle/>
                    <a:p>
                      <a:pPr algn="ctr"/>
                      <a:r>
                        <a:rPr lang="en-US" sz="1400"/>
                        <a:t>Order</a:t>
                      </a:r>
                    </a:p>
                  </a:txBody>
                  <a:tcPr/>
                </a:tc>
                <a:extLst>
                  <a:ext uri="{0D108BD9-81ED-4DB2-BD59-A6C34878D82A}">
                    <a16:rowId xmlns:a16="http://schemas.microsoft.com/office/drawing/2014/main" val="1270708530"/>
                  </a:ext>
                </a:extLst>
              </a:tr>
              <a:tr h="291510">
                <a:tc>
                  <a:txBody>
                    <a:bodyPr/>
                    <a:lstStyle/>
                    <a:p>
                      <a:pPr algn="ctr"/>
                      <a:r>
                        <a:rPr lang="en-US" sz="1400"/>
                        <a:t>1</a:t>
                      </a:r>
                    </a:p>
                  </a:txBody>
                  <a:tcPr/>
                </a:tc>
                <a:tc>
                  <a:txBody>
                    <a:bodyPr/>
                    <a:lstStyle/>
                    <a:p>
                      <a:pPr algn="ctr"/>
                      <a:r>
                        <a:rPr lang="en-US" sz="1400"/>
                        <a:t>Kabilan</a:t>
                      </a:r>
                    </a:p>
                  </a:txBody>
                  <a:tcPr/>
                </a:tc>
                <a:tc>
                  <a:txBody>
                    <a:bodyPr/>
                    <a:lstStyle/>
                    <a:p>
                      <a:pPr algn="ctr"/>
                      <a:r>
                        <a:rPr lang="en-US" sz="1400"/>
                        <a:t>Pizza</a:t>
                      </a:r>
                    </a:p>
                  </a:txBody>
                  <a:tcPr/>
                </a:tc>
                <a:extLst>
                  <a:ext uri="{0D108BD9-81ED-4DB2-BD59-A6C34878D82A}">
                    <a16:rowId xmlns:a16="http://schemas.microsoft.com/office/drawing/2014/main" val="1645962717"/>
                  </a:ext>
                </a:extLst>
              </a:tr>
              <a:tr h="291510">
                <a:tc>
                  <a:txBody>
                    <a:bodyPr/>
                    <a:lstStyle/>
                    <a:p>
                      <a:pPr algn="ctr"/>
                      <a:r>
                        <a:rPr lang="en-US" sz="1400"/>
                        <a:t>1</a:t>
                      </a:r>
                    </a:p>
                  </a:txBody>
                  <a:tcPr/>
                </a:tc>
                <a:tc>
                  <a:txBody>
                    <a:bodyPr/>
                    <a:lstStyle/>
                    <a:p>
                      <a:pPr algn="ctr"/>
                      <a:r>
                        <a:rPr lang="en-US" sz="1400"/>
                        <a:t>Kabilan</a:t>
                      </a:r>
                    </a:p>
                  </a:txBody>
                  <a:tcPr/>
                </a:tc>
                <a:tc>
                  <a:txBody>
                    <a:bodyPr/>
                    <a:lstStyle/>
                    <a:p>
                      <a:pPr algn="ctr"/>
                      <a:r>
                        <a:rPr lang="en-US" sz="1400"/>
                        <a:t>Biryani</a:t>
                      </a:r>
                    </a:p>
                  </a:txBody>
                  <a:tcPr/>
                </a:tc>
                <a:extLst>
                  <a:ext uri="{0D108BD9-81ED-4DB2-BD59-A6C34878D82A}">
                    <a16:rowId xmlns:a16="http://schemas.microsoft.com/office/drawing/2014/main" val="2547506254"/>
                  </a:ext>
                </a:extLst>
              </a:tr>
              <a:tr h="291510">
                <a:tc>
                  <a:txBody>
                    <a:bodyPr/>
                    <a:lstStyle/>
                    <a:p>
                      <a:pPr algn="ctr"/>
                      <a:r>
                        <a:rPr lang="en-US" sz="1400"/>
                        <a:t>2</a:t>
                      </a:r>
                    </a:p>
                  </a:txBody>
                  <a:tcPr/>
                </a:tc>
                <a:tc>
                  <a:txBody>
                    <a:bodyPr/>
                    <a:lstStyle/>
                    <a:p>
                      <a:pPr algn="ctr"/>
                      <a:r>
                        <a:rPr lang="en-US" sz="1400"/>
                        <a:t>Poorna</a:t>
                      </a:r>
                    </a:p>
                  </a:txBody>
                  <a:tcPr/>
                </a:tc>
                <a:tc>
                  <a:txBody>
                    <a:bodyPr/>
                    <a:lstStyle/>
                    <a:p>
                      <a:pPr algn="ctr"/>
                      <a:r>
                        <a:rPr lang="en-US" sz="1400"/>
                        <a:t>Ice Cream</a:t>
                      </a:r>
                    </a:p>
                  </a:txBody>
                  <a:tcPr/>
                </a:tc>
                <a:extLst>
                  <a:ext uri="{0D108BD9-81ED-4DB2-BD59-A6C34878D82A}">
                    <a16:rowId xmlns:a16="http://schemas.microsoft.com/office/drawing/2014/main" val="3406898401"/>
                  </a:ext>
                </a:extLst>
              </a:tr>
              <a:tr h="291510">
                <a:tc>
                  <a:txBody>
                    <a:bodyPr/>
                    <a:lstStyle/>
                    <a:p>
                      <a:pPr algn="ctr"/>
                      <a:r>
                        <a:rPr lang="en-US" sz="1400"/>
                        <a:t>2</a:t>
                      </a:r>
                    </a:p>
                  </a:txBody>
                  <a:tcPr/>
                </a:tc>
                <a:tc>
                  <a:txBody>
                    <a:bodyPr/>
                    <a:lstStyle/>
                    <a:p>
                      <a:pPr algn="ctr"/>
                      <a:r>
                        <a:rPr lang="en-US" sz="1400"/>
                        <a:t>Poorna</a:t>
                      </a:r>
                    </a:p>
                  </a:txBody>
                  <a:tcPr/>
                </a:tc>
                <a:tc>
                  <a:txBody>
                    <a:bodyPr/>
                    <a:lstStyle/>
                    <a:p>
                      <a:pPr algn="ctr"/>
                      <a:r>
                        <a:rPr lang="en-US" sz="1400"/>
                        <a:t>Taco</a:t>
                      </a:r>
                    </a:p>
                  </a:txBody>
                  <a:tcPr/>
                </a:tc>
                <a:extLst>
                  <a:ext uri="{0D108BD9-81ED-4DB2-BD59-A6C34878D82A}">
                    <a16:rowId xmlns:a16="http://schemas.microsoft.com/office/drawing/2014/main" val="3011582653"/>
                  </a:ext>
                </a:extLst>
              </a:tr>
            </a:tbl>
          </a:graphicData>
        </a:graphic>
      </p:graphicFrame>
      <p:pic>
        <p:nvPicPr>
          <p:cNvPr id="19" name="Picture 18" descr="File:Gene.png - Wikimedia Commons">
            <a:extLst>
              <a:ext uri="{FF2B5EF4-FFF2-40B4-BE49-F238E27FC236}">
                <a16:creationId xmlns:a16="http://schemas.microsoft.com/office/drawing/2014/main" id="{72D23D7B-2FC2-B100-4983-A7BDB0B28C95}"/>
              </a:ext>
            </a:extLst>
          </p:cNvPr>
          <p:cNvPicPr>
            <a:picLocks noChangeAspect="1"/>
          </p:cNvPicPr>
          <p:nvPr/>
        </p:nvPicPr>
        <p:blipFill>
          <a:blip r:embed="rId8"/>
          <a:stretch>
            <a:fillRect/>
          </a:stretch>
        </p:blipFill>
        <p:spPr>
          <a:xfrm>
            <a:off x="4217203" y="3710341"/>
            <a:ext cx="3059897" cy="2449546"/>
          </a:xfrm>
          <a:prstGeom prst="rect">
            <a:avLst/>
          </a:prstGeom>
        </p:spPr>
      </p:pic>
      <p:graphicFrame>
        <p:nvGraphicFramePr>
          <p:cNvPr id="4" name="Table 3">
            <a:extLst>
              <a:ext uri="{FF2B5EF4-FFF2-40B4-BE49-F238E27FC236}">
                <a16:creationId xmlns:a16="http://schemas.microsoft.com/office/drawing/2014/main" id="{D0DDEFFD-D808-5C8A-85FD-5572CC299ADF}"/>
              </a:ext>
            </a:extLst>
          </p:cNvPr>
          <p:cNvGraphicFramePr>
            <a:graphicFrameLocks noGrp="1"/>
          </p:cNvGraphicFramePr>
          <p:nvPr>
            <p:extLst>
              <p:ext uri="{D42A27DB-BD31-4B8C-83A1-F6EECF244321}">
                <p14:modId xmlns:p14="http://schemas.microsoft.com/office/powerpoint/2010/main" val="71147639"/>
              </p:ext>
            </p:extLst>
          </p:nvPr>
        </p:nvGraphicFramePr>
        <p:xfrm>
          <a:off x="606061" y="2700534"/>
          <a:ext cx="3495704" cy="365760"/>
        </p:xfrm>
        <a:graphic>
          <a:graphicData uri="http://schemas.openxmlformats.org/drawingml/2006/table">
            <a:tbl>
              <a:tblPr firstRow="1" bandRow="1">
                <a:tableStyleId>{5C22544A-7EE6-4342-B048-85BDC9FD1C3A}</a:tableStyleId>
              </a:tblPr>
              <a:tblGrid>
                <a:gridCol w="436963">
                  <a:extLst>
                    <a:ext uri="{9D8B030D-6E8A-4147-A177-3AD203B41FA5}">
                      <a16:colId xmlns:a16="http://schemas.microsoft.com/office/drawing/2014/main" val="3468735950"/>
                    </a:ext>
                  </a:extLst>
                </a:gridCol>
                <a:gridCol w="436963">
                  <a:extLst>
                    <a:ext uri="{9D8B030D-6E8A-4147-A177-3AD203B41FA5}">
                      <a16:colId xmlns:a16="http://schemas.microsoft.com/office/drawing/2014/main" val="1773195904"/>
                    </a:ext>
                  </a:extLst>
                </a:gridCol>
                <a:gridCol w="436963">
                  <a:extLst>
                    <a:ext uri="{9D8B030D-6E8A-4147-A177-3AD203B41FA5}">
                      <a16:colId xmlns:a16="http://schemas.microsoft.com/office/drawing/2014/main" val="1988289659"/>
                    </a:ext>
                  </a:extLst>
                </a:gridCol>
                <a:gridCol w="436963">
                  <a:extLst>
                    <a:ext uri="{9D8B030D-6E8A-4147-A177-3AD203B41FA5}">
                      <a16:colId xmlns:a16="http://schemas.microsoft.com/office/drawing/2014/main" val="3028161595"/>
                    </a:ext>
                  </a:extLst>
                </a:gridCol>
                <a:gridCol w="436963">
                  <a:extLst>
                    <a:ext uri="{9D8B030D-6E8A-4147-A177-3AD203B41FA5}">
                      <a16:colId xmlns:a16="http://schemas.microsoft.com/office/drawing/2014/main" val="700942665"/>
                    </a:ext>
                  </a:extLst>
                </a:gridCol>
                <a:gridCol w="436963">
                  <a:extLst>
                    <a:ext uri="{9D8B030D-6E8A-4147-A177-3AD203B41FA5}">
                      <a16:colId xmlns:a16="http://schemas.microsoft.com/office/drawing/2014/main" val="150569982"/>
                    </a:ext>
                  </a:extLst>
                </a:gridCol>
                <a:gridCol w="436963">
                  <a:extLst>
                    <a:ext uri="{9D8B030D-6E8A-4147-A177-3AD203B41FA5}">
                      <a16:colId xmlns:a16="http://schemas.microsoft.com/office/drawing/2014/main" val="3552536554"/>
                    </a:ext>
                  </a:extLst>
                </a:gridCol>
                <a:gridCol w="436963">
                  <a:extLst>
                    <a:ext uri="{9D8B030D-6E8A-4147-A177-3AD203B41FA5}">
                      <a16:colId xmlns:a16="http://schemas.microsoft.com/office/drawing/2014/main" val="2607950756"/>
                    </a:ext>
                  </a:extLst>
                </a:gridCol>
              </a:tblGrid>
              <a:tr h="348731">
                <a:tc>
                  <a:txBody>
                    <a:bodyPr/>
                    <a:lstStyle/>
                    <a:p>
                      <a:pPr algn="ctr"/>
                      <a:r>
                        <a:rPr lang="en-US"/>
                        <a:t>2</a:t>
                      </a:r>
                    </a:p>
                  </a:txBody>
                  <a:tcPr>
                    <a:solidFill>
                      <a:schemeClr val="accent6">
                        <a:lumMod val="75000"/>
                      </a:schemeClr>
                    </a:solidFill>
                  </a:tcPr>
                </a:tc>
                <a:tc>
                  <a:txBody>
                    <a:bodyPr/>
                    <a:lstStyle/>
                    <a:p>
                      <a:pPr algn="ctr"/>
                      <a:r>
                        <a:rPr lang="en-US"/>
                        <a:t>4</a:t>
                      </a:r>
                    </a:p>
                  </a:txBody>
                  <a:tcPr>
                    <a:solidFill>
                      <a:schemeClr val="accent6">
                        <a:lumMod val="75000"/>
                      </a:schemeClr>
                    </a:solidFill>
                  </a:tcPr>
                </a:tc>
                <a:tc>
                  <a:txBody>
                    <a:bodyPr/>
                    <a:lstStyle/>
                    <a:p>
                      <a:pPr algn="ctr"/>
                      <a:r>
                        <a:rPr lang="en-US"/>
                        <a:t>4</a:t>
                      </a:r>
                    </a:p>
                  </a:txBody>
                  <a:tcPr>
                    <a:solidFill>
                      <a:schemeClr val="accent6">
                        <a:lumMod val="75000"/>
                      </a:schemeClr>
                    </a:solidFill>
                  </a:tcPr>
                </a:tc>
                <a:tc>
                  <a:txBody>
                    <a:bodyPr/>
                    <a:lstStyle/>
                    <a:p>
                      <a:pPr algn="ctr"/>
                      <a:r>
                        <a:rPr lang="en-US"/>
                        <a:t>6</a:t>
                      </a:r>
                    </a:p>
                  </a:txBody>
                  <a:tcPr>
                    <a:solidFill>
                      <a:schemeClr val="accent6">
                        <a:lumMod val="75000"/>
                      </a:schemeClr>
                    </a:solidFill>
                  </a:tcPr>
                </a:tc>
                <a:tc>
                  <a:txBody>
                    <a:bodyPr/>
                    <a:lstStyle/>
                    <a:p>
                      <a:pPr algn="ctr"/>
                      <a:r>
                        <a:rPr lang="en-US"/>
                        <a:t>7</a:t>
                      </a:r>
                    </a:p>
                  </a:txBody>
                  <a:tcPr>
                    <a:solidFill>
                      <a:schemeClr val="accent6">
                        <a:lumMod val="75000"/>
                      </a:schemeClr>
                    </a:solidFill>
                  </a:tcPr>
                </a:tc>
                <a:tc>
                  <a:txBody>
                    <a:bodyPr/>
                    <a:lstStyle/>
                    <a:p>
                      <a:pPr algn="ctr"/>
                      <a:r>
                        <a:rPr lang="en-US"/>
                        <a:t>9</a:t>
                      </a:r>
                    </a:p>
                  </a:txBody>
                  <a:tcPr>
                    <a:solidFill>
                      <a:schemeClr val="accent6">
                        <a:lumMod val="75000"/>
                      </a:schemeClr>
                    </a:solidFill>
                  </a:tcPr>
                </a:tc>
                <a:tc>
                  <a:txBody>
                    <a:bodyPr/>
                    <a:lstStyle/>
                    <a:p>
                      <a:pPr algn="ctr"/>
                      <a:r>
                        <a:rPr lang="en-US"/>
                        <a:t>11</a:t>
                      </a:r>
                    </a:p>
                  </a:txBody>
                  <a:tcPr>
                    <a:solidFill>
                      <a:schemeClr val="accent6">
                        <a:lumMod val="75000"/>
                      </a:schemeClr>
                    </a:solidFill>
                  </a:tcPr>
                </a:tc>
                <a:tc>
                  <a:txBody>
                    <a:bodyPr/>
                    <a:lstStyle/>
                    <a:p>
                      <a:pPr algn="ctr"/>
                      <a:r>
                        <a:rPr lang="en-US"/>
                        <a:t>12</a:t>
                      </a:r>
                    </a:p>
                  </a:txBody>
                  <a:tcPr>
                    <a:solidFill>
                      <a:schemeClr val="accent6">
                        <a:lumMod val="75000"/>
                      </a:schemeClr>
                    </a:solidFill>
                  </a:tcPr>
                </a:tc>
                <a:extLst>
                  <a:ext uri="{0D108BD9-81ED-4DB2-BD59-A6C34878D82A}">
                    <a16:rowId xmlns:a16="http://schemas.microsoft.com/office/drawing/2014/main" val="2200939190"/>
                  </a:ext>
                </a:extLst>
              </a:tr>
            </a:tbl>
          </a:graphicData>
        </a:graphic>
      </p:graphicFrame>
      <p:sp>
        <p:nvSpPr>
          <p:cNvPr id="20" name="TextBox 19">
            <a:extLst>
              <a:ext uri="{FF2B5EF4-FFF2-40B4-BE49-F238E27FC236}">
                <a16:creationId xmlns:a16="http://schemas.microsoft.com/office/drawing/2014/main" id="{0F7CA894-AF16-B5B2-4AD4-493F8D9E1F6B}"/>
              </a:ext>
            </a:extLst>
          </p:cNvPr>
          <p:cNvSpPr txBox="1"/>
          <p:nvPr/>
        </p:nvSpPr>
        <p:spPr>
          <a:xfrm>
            <a:off x="2903774" y="3509766"/>
            <a:ext cx="6188023" cy="646331"/>
          </a:xfrm>
          <a:prstGeom prst="rect">
            <a:avLst/>
          </a:prstGeom>
          <a:solidFill>
            <a:srgbClr val="FF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3600"/>
              <a:t>Library-Based Approach</a:t>
            </a:r>
          </a:p>
        </p:txBody>
      </p:sp>
    </p:spTree>
    <p:extLst>
      <p:ext uri="{BB962C8B-B14F-4D97-AF65-F5344CB8AC3E}">
        <p14:creationId xmlns:p14="http://schemas.microsoft.com/office/powerpoint/2010/main" val="405953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10" presetClass="entr" presetSubtype="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10" presetClass="entr" presetSubtype="0"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10" presetClass="entr" presetSubtype="0" fill="hold"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500"/>
                                        <p:tgtEl>
                                          <p:spTgt spid="3"/>
                                        </p:tgtEl>
                                      </p:cBhvr>
                                    </p:animEffect>
                                  </p:childTnLst>
                                </p:cTn>
                              </p:par>
                              <p:par>
                                <p:cTn id="63" presetID="10" presetClass="entr" presetSubtype="0" fill="hold" nodeType="with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fade">
                                      <p:cBhvr>
                                        <p:cTn id="69" dur="500"/>
                                        <p:tgtEl>
                                          <p:spTgt spid="5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childTnLst>
                          </p:cTn>
                        </p:par>
                        <p:par>
                          <p:cTn id="73" fill="hold">
                            <p:stCondLst>
                              <p:cond delay="1000"/>
                            </p:stCondLst>
                            <p:childTnLst>
                              <p:par>
                                <p:cTn id="74" presetID="10"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500"/>
                                        <p:tgtEl>
                                          <p:spTgt spid="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500"/>
                                        <p:tgtEl>
                                          <p:spTgt spid="11"/>
                                        </p:tgtEl>
                                      </p:cBhvr>
                                    </p:animEffect>
                                  </p:childTnLst>
                                </p:cTn>
                              </p:par>
                              <p:par>
                                <p:cTn id="85" presetID="10" presetClass="entr" presetSubtype="0" fill="hold"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childTnLst>
                                </p:cTn>
                              </p:par>
                            </p:childTnLst>
                          </p:cTn>
                        </p:par>
                        <p:par>
                          <p:cTn id="88" fill="hold">
                            <p:stCondLst>
                              <p:cond delay="500"/>
                            </p:stCondLst>
                            <p:childTnLst>
                              <p:par>
                                <p:cTn id="89" presetID="10" presetClass="entr" presetSubtype="0" fill="hold"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500"/>
                                        <p:tgtEl>
                                          <p:spTgt spid="14"/>
                                        </p:tgtEl>
                                      </p:cBhvr>
                                    </p:animEffect>
                                  </p:childTnLst>
                                </p:cTn>
                              </p:par>
                              <p:par>
                                <p:cTn id="92" presetID="10" presetClass="entr" presetSubtype="0" fill="hold"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childTnLst>
                                </p:cTn>
                              </p:par>
                            </p:childTnLst>
                          </p:cTn>
                        </p:par>
                        <p:par>
                          <p:cTn id="95" fill="hold">
                            <p:stCondLst>
                              <p:cond delay="1000"/>
                            </p:stCondLst>
                            <p:childTnLst>
                              <p:par>
                                <p:cTn id="96" presetID="10" presetClass="entr" presetSubtype="0" fill="hold"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500"/>
                                        <p:tgtEl>
                                          <p:spTgt spid="17"/>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grpId="0" nodeType="clickEffect">
                                  <p:stCondLst>
                                    <p:cond delay="0"/>
                                  </p:stCondLst>
                                  <p:childTnLst>
                                    <p:set>
                                      <p:cBhvr>
                                        <p:cTn id="107" dur="1" fill="hold">
                                          <p:stCondLst>
                                            <p:cond delay="0"/>
                                          </p:stCondLst>
                                        </p:cTn>
                                        <p:tgtEl>
                                          <p:spTgt spid="20"/>
                                        </p:tgtEl>
                                        <p:attrNameLst>
                                          <p:attrName>style.visibility</p:attrName>
                                        </p:attrNameLst>
                                      </p:cBhvr>
                                      <p:to>
                                        <p:strVal val="visible"/>
                                      </p:to>
                                    </p:set>
                                    <p:anim calcmode="lin" valueType="num">
                                      <p:cBhvr>
                                        <p:cTn id="108" dur="500" fill="hold"/>
                                        <p:tgtEl>
                                          <p:spTgt spid="20"/>
                                        </p:tgtEl>
                                        <p:attrNameLst>
                                          <p:attrName>ppt_w</p:attrName>
                                        </p:attrNameLst>
                                      </p:cBhvr>
                                      <p:tavLst>
                                        <p:tav tm="0">
                                          <p:val>
                                            <p:fltVal val="0"/>
                                          </p:val>
                                        </p:tav>
                                        <p:tav tm="100000">
                                          <p:val>
                                            <p:strVal val="#ppt_w"/>
                                          </p:val>
                                        </p:tav>
                                      </p:tavLst>
                                    </p:anim>
                                    <p:anim calcmode="lin" valueType="num">
                                      <p:cBhvr>
                                        <p:cTn id="109" dur="500" fill="hold"/>
                                        <p:tgtEl>
                                          <p:spTgt spid="20"/>
                                        </p:tgtEl>
                                        <p:attrNameLst>
                                          <p:attrName>ppt_h</p:attrName>
                                        </p:attrNameLst>
                                      </p:cBhvr>
                                      <p:tavLst>
                                        <p:tav tm="0">
                                          <p:val>
                                            <p:fltVal val="0"/>
                                          </p:val>
                                        </p:tav>
                                        <p:tav tm="100000">
                                          <p:val>
                                            <p:strVal val="#ppt_h"/>
                                          </p:val>
                                        </p:tav>
                                      </p:tavLst>
                                    </p:anim>
                                    <p:animEffect transition="in" filter="fade">
                                      <p:cBhvr>
                                        <p:cTn id="1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45" grpId="0"/>
      <p:bldP spid="3" grpId="0"/>
      <p:bldP spid="7" grpId="0"/>
      <p:bldP spid="8" grpId="0"/>
      <p:bldP spid="9" grpId="0"/>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FF38-C082-5054-FECB-DFBE244CB1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B2DB5-3D29-3DA3-9936-34A4EB5D2875}"/>
              </a:ext>
            </a:extLst>
          </p:cNvPr>
          <p:cNvSpPr>
            <a:spLocks noGrp="1"/>
          </p:cNvSpPr>
          <p:nvPr>
            <p:ph type="title"/>
          </p:nvPr>
        </p:nvSpPr>
        <p:spPr>
          <a:xfrm>
            <a:off x="838200" y="23385"/>
            <a:ext cx="10515600" cy="780184"/>
          </a:xfrm>
        </p:spPr>
        <p:txBody>
          <a:bodyPr>
            <a:normAutofit/>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Sparse Tensor Compilers</a:t>
            </a:r>
          </a:p>
        </p:txBody>
      </p:sp>
      <p:sp>
        <p:nvSpPr>
          <p:cNvPr id="5" name="Slide Number Placeholder 4">
            <a:extLst>
              <a:ext uri="{FF2B5EF4-FFF2-40B4-BE49-F238E27FC236}">
                <a16:creationId xmlns:a16="http://schemas.microsoft.com/office/drawing/2014/main" id="{EC6B147D-CE9E-3A0B-0FCC-564871412C84}"/>
              </a:ext>
            </a:extLst>
          </p:cNvPr>
          <p:cNvSpPr>
            <a:spLocks noGrp="1"/>
          </p:cNvSpPr>
          <p:nvPr>
            <p:ph type="sldNum" sz="quarter" idx="12"/>
          </p:nvPr>
        </p:nvSpPr>
        <p:spPr/>
        <p:txBody>
          <a:bodyPr/>
          <a:lstStyle/>
          <a:p>
            <a:r>
              <a:rPr lang="en-US"/>
              <a:t>3</a:t>
            </a:r>
          </a:p>
        </p:txBody>
      </p:sp>
      <p:graphicFrame>
        <p:nvGraphicFramePr>
          <p:cNvPr id="7" name="Table 6">
            <a:extLst>
              <a:ext uri="{FF2B5EF4-FFF2-40B4-BE49-F238E27FC236}">
                <a16:creationId xmlns:a16="http://schemas.microsoft.com/office/drawing/2014/main" id="{8C79A922-E328-7744-3D25-EBC47FD99F2A}"/>
              </a:ext>
            </a:extLst>
          </p:cNvPr>
          <p:cNvGraphicFramePr>
            <a:graphicFrameLocks noGrp="1"/>
          </p:cNvGraphicFramePr>
          <p:nvPr/>
        </p:nvGraphicFramePr>
        <p:xfrm>
          <a:off x="295566" y="1541701"/>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b</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12</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13</a:t>
                      </a:r>
                      <a:endParaRPr lang="en-US"/>
                    </a:p>
                  </a:txBody>
                  <a:tcPr>
                    <a:solidFill>
                      <a:schemeClr val="tx2">
                        <a:lumMod val="50000"/>
                        <a:lumOff val="50000"/>
                      </a:schemeClr>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21</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23</a:t>
                      </a:r>
                      <a:endParaRPr lang="en-US"/>
                    </a:p>
                  </a:txBody>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31</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33</a:t>
                      </a:r>
                      <a:endParaRPr lang="en-US"/>
                    </a:p>
                  </a:txBody>
                  <a:tcPr/>
                </a:tc>
                <a:extLst>
                  <a:ext uri="{0D108BD9-81ED-4DB2-BD59-A6C34878D82A}">
                    <a16:rowId xmlns:a16="http://schemas.microsoft.com/office/drawing/2014/main" val="370440325"/>
                  </a:ext>
                </a:extLst>
              </a:tr>
            </a:tbl>
          </a:graphicData>
        </a:graphic>
      </p:graphicFrame>
      <p:graphicFrame>
        <p:nvGraphicFramePr>
          <p:cNvPr id="8" name="Table 7">
            <a:extLst>
              <a:ext uri="{FF2B5EF4-FFF2-40B4-BE49-F238E27FC236}">
                <a16:creationId xmlns:a16="http://schemas.microsoft.com/office/drawing/2014/main" id="{0C178981-06A8-D8F2-EA3D-BA38F477D8C3}"/>
              </a:ext>
            </a:extLst>
          </p:cNvPr>
          <p:cNvGraphicFramePr>
            <a:graphicFrameLocks noGrp="1"/>
          </p:cNvGraphicFramePr>
          <p:nvPr/>
        </p:nvGraphicFramePr>
        <p:xfrm>
          <a:off x="2526148" y="154170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c</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12</a:t>
                      </a:r>
                      <a:endParaRPr lang="en-US"/>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13</a:t>
                      </a:r>
                      <a:endParaRPr lang="en-US"/>
                    </a:p>
                  </a:txBody>
                  <a:tcPr>
                    <a:no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23</a:t>
                      </a:r>
                      <a:endParaRPr lang="en-US"/>
                    </a:p>
                  </a:txBody>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33</a:t>
                      </a:r>
                      <a:endParaRPr lang="en-US"/>
                    </a:p>
                  </a:txBody>
                  <a:tcPr/>
                </a:tc>
                <a:extLst>
                  <a:ext uri="{0D108BD9-81ED-4DB2-BD59-A6C34878D82A}">
                    <a16:rowId xmlns:a16="http://schemas.microsoft.com/office/drawing/2014/main" val="370440325"/>
                  </a:ext>
                </a:extLst>
              </a:tr>
            </a:tbl>
          </a:graphicData>
        </a:graphic>
      </p:graphicFrame>
      <p:sp>
        <p:nvSpPr>
          <p:cNvPr id="9" name="TextBox 8">
            <a:extLst>
              <a:ext uri="{FF2B5EF4-FFF2-40B4-BE49-F238E27FC236}">
                <a16:creationId xmlns:a16="http://schemas.microsoft.com/office/drawing/2014/main" id="{B2101F8B-1FD3-536A-9999-85D67AEC63AF}"/>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10" name="TextBox 9">
            <a:extLst>
              <a:ext uri="{FF2B5EF4-FFF2-40B4-BE49-F238E27FC236}">
                <a16:creationId xmlns:a16="http://schemas.microsoft.com/office/drawing/2014/main" id="{E3D0D7CF-C6EE-55E1-E332-67A1194D9EC0}"/>
              </a:ext>
            </a:extLst>
          </p:cNvPr>
          <p:cNvSpPr txBox="1"/>
          <p:nvPr/>
        </p:nvSpPr>
        <p:spPr>
          <a:xfrm>
            <a:off x="2092547" y="2010007"/>
            <a:ext cx="354584" cy="461665"/>
          </a:xfrm>
          <a:prstGeom prst="rect">
            <a:avLst/>
          </a:prstGeom>
          <a:noFill/>
        </p:spPr>
        <p:txBody>
          <a:bodyPr wrap="none" rtlCol="0">
            <a:spAutoFit/>
          </a:bodyPr>
          <a:lstStyle/>
          <a:p>
            <a:r>
              <a:rPr lang="en-US" sz="2400"/>
              <a:t>X</a:t>
            </a:r>
          </a:p>
        </p:txBody>
      </p:sp>
      <p:sp>
        <p:nvSpPr>
          <p:cNvPr id="11" name="TextBox 10">
            <a:extLst>
              <a:ext uri="{FF2B5EF4-FFF2-40B4-BE49-F238E27FC236}">
                <a16:creationId xmlns:a16="http://schemas.microsoft.com/office/drawing/2014/main" id="{60005C5C-D21D-DDCC-7FA9-BEACF741A8F3}"/>
              </a:ext>
            </a:extLst>
          </p:cNvPr>
          <p:cNvSpPr txBox="1"/>
          <p:nvPr/>
        </p:nvSpPr>
        <p:spPr>
          <a:xfrm>
            <a:off x="429494" y="3752053"/>
            <a:ext cx="3168073" cy="1200329"/>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for (int k = 0; k &lt; K; ++k)</a:t>
            </a:r>
          </a:p>
          <a:p>
            <a:r>
              <a:rPr lang="en-US"/>
              <a:t>            A[</a:t>
            </a:r>
            <a:r>
              <a:rPr lang="en-US" err="1"/>
              <a:t>i</a:t>
            </a:r>
            <a:r>
              <a:rPr lang="en-US"/>
              <a:t>][j] += B[</a:t>
            </a:r>
            <a:r>
              <a:rPr lang="en-US" err="1"/>
              <a:t>i</a:t>
            </a:r>
            <a:r>
              <a:rPr lang="en-US"/>
              <a:t>][k] * C[k][j]</a:t>
            </a:r>
          </a:p>
        </p:txBody>
      </p:sp>
      <p:sp>
        <p:nvSpPr>
          <p:cNvPr id="12" name="TextBox 11">
            <a:extLst>
              <a:ext uri="{FF2B5EF4-FFF2-40B4-BE49-F238E27FC236}">
                <a16:creationId xmlns:a16="http://schemas.microsoft.com/office/drawing/2014/main" id="{00676679-1F90-2E07-2AA5-43F5E53A5D5D}"/>
              </a:ext>
            </a:extLst>
          </p:cNvPr>
          <p:cNvSpPr txBox="1"/>
          <p:nvPr/>
        </p:nvSpPr>
        <p:spPr>
          <a:xfrm>
            <a:off x="605647" y="3028890"/>
            <a:ext cx="3260436" cy="400110"/>
          </a:xfrm>
          <a:prstGeom prst="rect">
            <a:avLst/>
          </a:prstGeom>
          <a:noFill/>
        </p:spPr>
        <p:txBody>
          <a:bodyPr wrap="square" rtlCol="0">
            <a:spAutoFit/>
          </a:bodyPr>
          <a:lstStyle/>
          <a:p>
            <a:pPr algn="ctr"/>
            <a:r>
              <a:rPr lang="en-US" sz="2000" b="1" baseline="-25000"/>
              <a:t>N</a:t>
            </a:r>
            <a:r>
              <a:rPr lang="en-US" sz="2000" baseline="-25000"/>
              <a:t> x </a:t>
            </a:r>
            <a:r>
              <a:rPr lang="en-US" sz="2000" b="1" baseline="-25000"/>
              <a:t>M</a:t>
            </a:r>
            <a:r>
              <a:rPr lang="en-US" sz="2000" baseline="-25000"/>
              <a:t> = </a:t>
            </a:r>
            <a:r>
              <a:rPr lang="en-US" sz="2000" b="1" baseline="-25000"/>
              <a:t>N</a:t>
            </a:r>
            <a:r>
              <a:rPr lang="en-US" sz="2000" baseline="-25000"/>
              <a:t> x </a:t>
            </a:r>
            <a:r>
              <a:rPr lang="en-US" sz="2000" b="1" baseline="-25000"/>
              <a:t>K</a:t>
            </a:r>
            <a:r>
              <a:rPr lang="en-US" sz="2000" baseline="-25000"/>
              <a:t> * </a:t>
            </a:r>
            <a:r>
              <a:rPr lang="en-US" sz="2000" b="1" baseline="-25000"/>
              <a:t>K</a:t>
            </a:r>
            <a:r>
              <a:rPr lang="en-US" sz="2000" baseline="-25000"/>
              <a:t> x </a:t>
            </a:r>
            <a:r>
              <a:rPr lang="en-US" sz="2000" b="1" baseline="-25000"/>
              <a:t>M</a:t>
            </a:r>
            <a:endParaRPr lang="en-US" sz="2000" b="1"/>
          </a:p>
        </p:txBody>
      </p:sp>
      <p:graphicFrame>
        <p:nvGraphicFramePr>
          <p:cNvPr id="13" name="Table 12">
            <a:extLst>
              <a:ext uri="{FF2B5EF4-FFF2-40B4-BE49-F238E27FC236}">
                <a16:creationId xmlns:a16="http://schemas.microsoft.com/office/drawing/2014/main" id="{302ADE5D-8770-70CA-DFC2-716DB5696986}"/>
              </a:ext>
            </a:extLst>
          </p:cNvPr>
          <p:cNvGraphicFramePr>
            <a:graphicFrameLocks noGrp="1"/>
          </p:cNvGraphicFramePr>
          <p:nvPr/>
        </p:nvGraphicFramePr>
        <p:xfrm>
          <a:off x="5385372"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2</a:t>
                      </a:r>
                    </a:p>
                  </a:txBody>
                  <a:tcPr>
                    <a:solidFill>
                      <a:schemeClr val="tx2">
                        <a:lumMod val="50000"/>
                        <a:lumOff val="50000"/>
                      </a:schemeClr>
                    </a:solidFill>
                  </a:tcPr>
                </a:tc>
                <a:tc>
                  <a:txBody>
                    <a:bodyPr/>
                    <a:lstStyle/>
                    <a:p>
                      <a:pPr algn="ctr"/>
                      <a:r>
                        <a:rPr lang="en-US"/>
                        <a:t>2</a:t>
                      </a:r>
                    </a:p>
                  </a:txBody>
                  <a:tcPr/>
                </a:tc>
                <a:tc>
                  <a:txBody>
                    <a:bodyPr/>
                    <a:lstStyle/>
                    <a:p>
                      <a:pPr algn="ctr"/>
                      <a:r>
                        <a:rPr lang="en-US"/>
                        <a:t>4</a:t>
                      </a:r>
                    </a:p>
                  </a:txBody>
                  <a:tcPr/>
                </a:tc>
                <a:extLst>
                  <a:ext uri="{0D108BD9-81ED-4DB2-BD59-A6C34878D82A}">
                    <a16:rowId xmlns:a16="http://schemas.microsoft.com/office/drawing/2014/main" val="68851058"/>
                  </a:ext>
                </a:extLst>
              </a:tr>
            </a:tbl>
          </a:graphicData>
        </a:graphic>
      </p:graphicFrame>
      <p:graphicFrame>
        <p:nvGraphicFramePr>
          <p:cNvPr id="14" name="Table 13">
            <a:extLst>
              <a:ext uri="{FF2B5EF4-FFF2-40B4-BE49-F238E27FC236}">
                <a16:creationId xmlns:a16="http://schemas.microsoft.com/office/drawing/2014/main" id="{2C4354C7-CE79-650C-8312-B4E4605B0468}"/>
              </a:ext>
            </a:extLst>
          </p:cNvPr>
          <p:cNvGraphicFramePr>
            <a:graphicFrameLocks noGrp="1"/>
          </p:cNvGraphicFramePr>
          <p:nvPr/>
        </p:nvGraphicFramePr>
        <p:xfrm>
          <a:off x="5385370" y="208399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a:t>2</a:t>
                      </a:r>
                    </a:p>
                  </a:txBody>
                  <a:tcPr/>
                </a:tc>
                <a:extLst>
                  <a:ext uri="{0D108BD9-81ED-4DB2-BD59-A6C34878D82A}">
                    <a16:rowId xmlns:a16="http://schemas.microsoft.com/office/drawing/2014/main" val="68851058"/>
                  </a:ext>
                </a:extLst>
              </a:tr>
            </a:tbl>
          </a:graphicData>
        </a:graphic>
      </p:graphicFrame>
      <p:graphicFrame>
        <p:nvGraphicFramePr>
          <p:cNvPr id="15" name="Table 14">
            <a:extLst>
              <a:ext uri="{FF2B5EF4-FFF2-40B4-BE49-F238E27FC236}">
                <a16:creationId xmlns:a16="http://schemas.microsoft.com/office/drawing/2014/main" id="{93D445C0-8B38-F034-DE78-2B2A800CB203}"/>
              </a:ext>
            </a:extLst>
          </p:cNvPr>
          <p:cNvGraphicFramePr>
            <a:graphicFrameLocks noGrp="1"/>
          </p:cNvGraphicFramePr>
          <p:nvPr/>
        </p:nvGraphicFramePr>
        <p:xfrm>
          <a:off x="5385368" y="261296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14184649"/>
                    </a:ext>
                  </a:extLst>
                </a:gridCol>
              </a:tblGrid>
              <a:tr h="370840">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11</a:t>
                      </a:r>
                      <a:endParaRPr lang="en-US"/>
                    </a:p>
                  </a:txBody>
                  <a:tcPr>
                    <a:solidFill>
                      <a:schemeClr val="tx2">
                        <a:lumMod val="50000"/>
                        <a:lumOff val="50000"/>
                      </a:schemeClr>
                    </a:solidFill>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12</a:t>
                      </a:r>
                      <a:endParaRPr lang="en-US"/>
                    </a:p>
                  </a:txBody>
                  <a:tcPr>
                    <a:solidFill>
                      <a:schemeClr val="tx2">
                        <a:lumMod val="50000"/>
                        <a:lumOff val="50000"/>
                      </a:schemeClr>
                    </a:solidFill>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31</a:t>
                      </a:r>
                      <a:endParaRPr lang="en-US"/>
                    </a:p>
                  </a:txBody>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33</a:t>
                      </a:r>
                      <a:endParaRPr lang="en-US"/>
                    </a:p>
                  </a:txBody>
                  <a:tcPr/>
                </a:tc>
                <a:extLst>
                  <a:ext uri="{0D108BD9-81ED-4DB2-BD59-A6C34878D82A}">
                    <a16:rowId xmlns:a16="http://schemas.microsoft.com/office/drawing/2014/main" val="68851058"/>
                  </a:ext>
                </a:extLst>
              </a:tr>
            </a:tbl>
          </a:graphicData>
        </a:graphic>
      </p:graphicFrame>
      <p:graphicFrame>
        <p:nvGraphicFramePr>
          <p:cNvPr id="19" name="Table 18">
            <a:extLst>
              <a:ext uri="{FF2B5EF4-FFF2-40B4-BE49-F238E27FC236}">
                <a16:creationId xmlns:a16="http://schemas.microsoft.com/office/drawing/2014/main" id="{A8B4BA17-4823-EDEC-1137-E4B78966F37E}"/>
              </a:ext>
            </a:extLst>
          </p:cNvPr>
          <p:cNvGraphicFramePr>
            <a:graphicFrameLocks noGrp="1"/>
          </p:cNvGraphicFramePr>
          <p:nvPr/>
        </p:nvGraphicFramePr>
        <p:xfrm>
          <a:off x="8667911"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1</a:t>
                      </a:r>
                    </a:p>
                  </a:txBody>
                  <a:tcPr/>
                </a:tc>
                <a:tc>
                  <a:txBody>
                    <a:bodyPr/>
                    <a:lstStyle/>
                    <a:p>
                      <a:pPr algn="ctr"/>
                      <a:r>
                        <a:rPr lang="en-US"/>
                        <a:t>3</a:t>
                      </a:r>
                    </a:p>
                  </a:txBody>
                  <a:tcPr/>
                </a:tc>
                <a:extLst>
                  <a:ext uri="{0D108BD9-81ED-4DB2-BD59-A6C34878D82A}">
                    <a16:rowId xmlns:a16="http://schemas.microsoft.com/office/drawing/2014/main" val="68851058"/>
                  </a:ext>
                </a:extLst>
              </a:tr>
            </a:tbl>
          </a:graphicData>
        </a:graphic>
      </p:graphicFrame>
      <p:graphicFrame>
        <p:nvGraphicFramePr>
          <p:cNvPr id="20" name="Table 19">
            <a:extLst>
              <a:ext uri="{FF2B5EF4-FFF2-40B4-BE49-F238E27FC236}">
                <a16:creationId xmlns:a16="http://schemas.microsoft.com/office/drawing/2014/main" id="{0AC35FE5-741B-D608-5DA7-FAF45FBF127B}"/>
              </a:ext>
            </a:extLst>
          </p:cNvPr>
          <p:cNvGraphicFramePr>
            <a:graphicFrameLocks noGrp="1"/>
          </p:cNvGraphicFramePr>
          <p:nvPr/>
        </p:nvGraphicFramePr>
        <p:xfrm>
          <a:off x="8667909" y="208399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a:t>2</a:t>
                      </a:r>
                    </a:p>
                  </a:txBody>
                  <a:tcPr/>
                </a:tc>
                <a:extLst>
                  <a:ext uri="{0D108BD9-81ED-4DB2-BD59-A6C34878D82A}">
                    <a16:rowId xmlns:a16="http://schemas.microsoft.com/office/drawing/2014/main" val="68851058"/>
                  </a:ext>
                </a:extLst>
              </a:tr>
            </a:tbl>
          </a:graphicData>
        </a:graphic>
      </p:graphicFrame>
      <p:graphicFrame>
        <p:nvGraphicFramePr>
          <p:cNvPr id="21" name="Table 20">
            <a:extLst>
              <a:ext uri="{FF2B5EF4-FFF2-40B4-BE49-F238E27FC236}">
                <a16:creationId xmlns:a16="http://schemas.microsoft.com/office/drawing/2014/main" id="{B6D1C529-0164-DE88-6972-BFC8DF5D0C2A}"/>
              </a:ext>
            </a:extLst>
          </p:cNvPr>
          <p:cNvGraphicFramePr>
            <a:graphicFrameLocks noGrp="1"/>
          </p:cNvGraphicFramePr>
          <p:nvPr/>
        </p:nvGraphicFramePr>
        <p:xfrm>
          <a:off x="8667908" y="261296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a:t>c</a:t>
                      </a:r>
                      <a:r>
                        <a:rPr lang="en-US" baseline="-25000"/>
                        <a:t>21</a:t>
                      </a:r>
                      <a:endParaRPr lang="en-US"/>
                    </a:p>
                  </a:txBody>
                  <a:tcPr>
                    <a:solidFill>
                      <a:schemeClr val="tx2">
                        <a:lumMod val="50000"/>
                        <a:lumOff val="50000"/>
                      </a:schemeClr>
                    </a:solidFill>
                  </a:tcPr>
                </a:tc>
                <a:tc>
                  <a:txBody>
                    <a:bodyPr/>
                    <a:lstStyle/>
                    <a:p>
                      <a:pPr algn="ctr"/>
                      <a:r>
                        <a:rPr lang="en-US"/>
                        <a:t>c</a:t>
                      </a:r>
                      <a:r>
                        <a:rPr lang="en-US" baseline="-25000"/>
                        <a:t>13</a:t>
                      </a:r>
                      <a:endParaRPr lang="en-US"/>
                    </a:p>
                  </a:txBody>
                  <a:tcPr/>
                </a:tc>
                <a:tc>
                  <a:txBody>
                    <a:bodyPr/>
                    <a:lstStyle/>
                    <a:p>
                      <a:pPr algn="ctr"/>
                      <a:r>
                        <a:rPr lang="en-US"/>
                        <a:t>c</a:t>
                      </a:r>
                      <a:r>
                        <a:rPr lang="en-US" baseline="-25000"/>
                        <a:t>33</a:t>
                      </a:r>
                      <a:endParaRPr lang="en-US"/>
                    </a:p>
                  </a:txBody>
                  <a:tcPr/>
                </a:tc>
                <a:extLst>
                  <a:ext uri="{0D108BD9-81ED-4DB2-BD59-A6C34878D82A}">
                    <a16:rowId xmlns:a16="http://schemas.microsoft.com/office/drawing/2014/main" val="68851058"/>
                  </a:ext>
                </a:extLst>
              </a:tr>
            </a:tbl>
          </a:graphicData>
        </a:graphic>
      </p:graphicFrame>
      <p:sp>
        <p:nvSpPr>
          <p:cNvPr id="25" name="TextBox 24">
            <a:extLst>
              <a:ext uri="{FF2B5EF4-FFF2-40B4-BE49-F238E27FC236}">
                <a16:creationId xmlns:a16="http://schemas.microsoft.com/office/drawing/2014/main" id="{229BF05C-19CD-7811-D534-1D4DBD0D7087}"/>
              </a:ext>
            </a:extLst>
          </p:cNvPr>
          <p:cNvSpPr txBox="1"/>
          <p:nvPr/>
        </p:nvSpPr>
        <p:spPr>
          <a:xfrm>
            <a:off x="5385366" y="800233"/>
            <a:ext cx="2863086" cy="461665"/>
          </a:xfrm>
          <a:prstGeom prst="rect">
            <a:avLst/>
          </a:prstGeom>
          <a:noFill/>
        </p:spPr>
        <p:txBody>
          <a:bodyPr wrap="square" rtlCol="0">
            <a:spAutoFit/>
          </a:bodyPr>
          <a:lstStyle/>
          <a:p>
            <a:pPr algn="ctr"/>
            <a:r>
              <a:rPr lang="en-US" sz="2400" b="1" dirty="0"/>
              <a:t>CSR (B</a:t>
            </a:r>
            <a:r>
              <a:rPr lang="en-US" sz="2400" b="1" baseline="-25000" dirty="0"/>
              <a:t>ik</a:t>
            </a:r>
            <a:r>
              <a:rPr lang="en-US" sz="2400" b="1" dirty="0"/>
              <a:t>)</a:t>
            </a:r>
            <a:endParaRPr lang="en-US" sz="2400" baseline="-25000" dirty="0"/>
          </a:p>
        </p:txBody>
      </p:sp>
      <p:sp>
        <p:nvSpPr>
          <p:cNvPr id="26" name="TextBox 25">
            <a:extLst>
              <a:ext uri="{FF2B5EF4-FFF2-40B4-BE49-F238E27FC236}">
                <a16:creationId xmlns:a16="http://schemas.microsoft.com/office/drawing/2014/main" id="{CFADD8B9-CCC8-F673-E648-E3752FC1D356}"/>
              </a:ext>
            </a:extLst>
          </p:cNvPr>
          <p:cNvSpPr txBox="1"/>
          <p:nvPr/>
        </p:nvSpPr>
        <p:spPr>
          <a:xfrm>
            <a:off x="8610600" y="802951"/>
            <a:ext cx="2863086" cy="461665"/>
          </a:xfrm>
          <a:prstGeom prst="rect">
            <a:avLst/>
          </a:prstGeom>
          <a:noFill/>
        </p:spPr>
        <p:txBody>
          <a:bodyPr wrap="square" rtlCol="0">
            <a:spAutoFit/>
          </a:bodyPr>
          <a:lstStyle/>
          <a:p>
            <a:pPr algn="ctr"/>
            <a:r>
              <a:rPr lang="en-US" sz="2400" b="1" dirty="0"/>
              <a:t>CSC (</a:t>
            </a:r>
            <a:r>
              <a:rPr lang="en-US" sz="2400" b="1" dirty="0" err="1"/>
              <a:t>C</a:t>
            </a:r>
            <a:r>
              <a:rPr lang="en-US" sz="2400" b="1" baseline="-25000" dirty="0" err="1"/>
              <a:t>kj</a:t>
            </a:r>
            <a:r>
              <a:rPr lang="en-US" sz="2400" b="1" dirty="0"/>
              <a:t>)</a:t>
            </a:r>
            <a:endParaRPr lang="en-US" sz="2400" baseline="-25000" dirty="0"/>
          </a:p>
        </p:txBody>
      </p:sp>
      <p:graphicFrame>
        <p:nvGraphicFramePr>
          <p:cNvPr id="3" name="Table 2">
            <a:extLst>
              <a:ext uri="{FF2B5EF4-FFF2-40B4-BE49-F238E27FC236}">
                <a16:creationId xmlns:a16="http://schemas.microsoft.com/office/drawing/2014/main" id="{4A450880-C0F7-6885-559B-E18D9B24F35B}"/>
              </a:ext>
            </a:extLst>
          </p:cNvPr>
          <p:cNvGraphicFramePr>
            <a:graphicFrameLocks noGrp="1"/>
          </p:cNvGraphicFramePr>
          <p:nvPr/>
        </p:nvGraphicFramePr>
        <p:xfrm>
          <a:off x="290802" y="154175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b</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12</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31</a:t>
                      </a:r>
                      <a:endParaRPr lang="en-US"/>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33</a:t>
                      </a:r>
                      <a:endParaRPr lang="en-US"/>
                    </a:p>
                  </a:txBody>
                  <a:tcPr>
                    <a:solidFill>
                      <a:schemeClr val="bg1"/>
                    </a:solidFill>
                  </a:tcPr>
                </a:tc>
                <a:extLst>
                  <a:ext uri="{0D108BD9-81ED-4DB2-BD59-A6C34878D82A}">
                    <a16:rowId xmlns:a16="http://schemas.microsoft.com/office/drawing/2014/main" val="370440325"/>
                  </a:ext>
                </a:extLst>
              </a:tr>
            </a:tbl>
          </a:graphicData>
        </a:graphic>
      </p:graphicFrame>
      <p:graphicFrame>
        <p:nvGraphicFramePr>
          <p:cNvPr id="16" name="Table 15">
            <a:extLst>
              <a:ext uri="{FF2B5EF4-FFF2-40B4-BE49-F238E27FC236}">
                <a16:creationId xmlns:a16="http://schemas.microsoft.com/office/drawing/2014/main" id="{22B69022-664F-67FD-DB35-A8DC300B11C0}"/>
              </a:ext>
            </a:extLst>
          </p:cNvPr>
          <p:cNvGraphicFramePr>
            <a:graphicFrameLocks noGrp="1"/>
          </p:cNvGraphicFramePr>
          <p:nvPr/>
        </p:nvGraphicFramePr>
        <p:xfrm>
          <a:off x="2530912" y="154170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13</a:t>
                      </a:r>
                      <a:endParaRPr lang="en-US"/>
                    </a:p>
                  </a:txBody>
                  <a:tcPr>
                    <a:solidFill>
                      <a:schemeClr val="bg1"/>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33</a:t>
                      </a:r>
                      <a:endParaRPr lang="en-US"/>
                    </a:p>
                  </a:txBody>
                  <a:tcPr>
                    <a:solidFill>
                      <a:schemeClr val="bg1"/>
                    </a:solidFill>
                  </a:tcPr>
                </a:tc>
                <a:extLst>
                  <a:ext uri="{0D108BD9-81ED-4DB2-BD59-A6C34878D82A}">
                    <a16:rowId xmlns:a16="http://schemas.microsoft.com/office/drawing/2014/main" val="370440325"/>
                  </a:ext>
                </a:extLst>
              </a:tr>
            </a:tbl>
          </a:graphicData>
        </a:graphic>
      </p:graphicFrame>
      <p:sp>
        <p:nvSpPr>
          <p:cNvPr id="17" name="TextBox 16">
            <a:extLst>
              <a:ext uri="{FF2B5EF4-FFF2-40B4-BE49-F238E27FC236}">
                <a16:creationId xmlns:a16="http://schemas.microsoft.com/office/drawing/2014/main" id="{A79B77E8-2378-1085-4BBC-1BD3D75B5ED5}"/>
              </a:ext>
            </a:extLst>
          </p:cNvPr>
          <p:cNvSpPr txBox="1"/>
          <p:nvPr/>
        </p:nvSpPr>
        <p:spPr>
          <a:xfrm>
            <a:off x="4608431" y="1523600"/>
            <a:ext cx="981727" cy="369332"/>
          </a:xfrm>
          <a:prstGeom prst="rect">
            <a:avLst/>
          </a:prstGeom>
          <a:noFill/>
        </p:spPr>
        <p:txBody>
          <a:bodyPr wrap="square" rtlCol="0">
            <a:spAutoFit/>
          </a:bodyPr>
          <a:lstStyle/>
          <a:p>
            <a:r>
              <a:rPr lang="en-US" err="1"/>
              <a:t>Ptr</a:t>
            </a:r>
            <a:endParaRPr lang="en-US"/>
          </a:p>
        </p:txBody>
      </p:sp>
      <p:sp>
        <p:nvSpPr>
          <p:cNvPr id="22" name="TextBox 21">
            <a:extLst>
              <a:ext uri="{FF2B5EF4-FFF2-40B4-BE49-F238E27FC236}">
                <a16:creationId xmlns:a16="http://schemas.microsoft.com/office/drawing/2014/main" id="{BED9F763-8311-A67B-BB0C-41B64F11BCF7}"/>
              </a:ext>
            </a:extLst>
          </p:cNvPr>
          <p:cNvSpPr txBox="1"/>
          <p:nvPr/>
        </p:nvSpPr>
        <p:spPr>
          <a:xfrm>
            <a:off x="4599192" y="1937721"/>
            <a:ext cx="981727" cy="646331"/>
          </a:xfrm>
          <a:prstGeom prst="rect">
            <a:avLst/>
          </a:prstGeom>
          <a:noFill/>
        </p:spPr>
        <p:txBody>
          <a:bodyPr wrap="square" rtlCol="0">
            <a:spAutoFit/>
          </a:bodyPr>
          <a:lstStyle/>
          <a:p>
            <a:r>
              <a:rPr lang="en-US"/>
              <a:t>Index /</a:t>
            </a:r>
          </a:p>
          <a:p>
            <a:r>
              <a:rPr lang="en-US"/>
              <a:t>Coord</a:t>
            </a:r>
          </a:p>
        </p:txBody>
      </p:sp>
      <p:sp>
        <p:nvSpPr>
          <p:cNvPr id="27" name="TextBox 26">
            <a:extLst>
              <a:ext uri="{FF2B5EF4-FFF2-40B4-BE49-F238E27FC236}">
                <a16:creationId xmlns:a16="http://schemas.microsoft.com/office/drawing/2014/main" id="{91E983C6-F977-CF90-51FB-E2AA1AF60CE6}"/>
              </a:ext>
            </a:extLst>
          </p:cNvPr>
          <p:cNvSpPr txBox="1"/>
          <p:nvPr/>
        </p:nvSpPr>
        <p:spPr>
          <a:xfrm>
            <a:off x="4608427" y="2609043"/>
            <a:ext cx="981727" cy="369332"/>
          </a:xfrm>
          <a:prstGeom prst="rect">
            <a:avLst/>
          </a:prstGeom>
          <a:noFill/>
        </p:spPr>
        <p:txBody>
          <a:bodyPr wrap="square" rtlCol="0">
            <a:spAutoFit/>
          </a:bodyPr>
          <a:lstStyle/>
          <a:p>
            <a:r>
              <a:rPr lang="en-US"/>
              <a:t>Value</a:t>
            </a:r>
          </a:p>
        </p:txBody>
      </p:sp>
      <p:pic>
        <p:nvPicPr>
          <p:cNvPr id="6" name="Picture 5">
            <a:extLst>
              <a:ext uri="{FF2B5EF4-FFF2-40B4-BE49-F238E27FC236}">
                <a16:creationId xmlns:a16="http://schemas.microsoft.com/office/drawing/2014/main" id="{17EC44E2-C974-3EC5-8BCF-892DF0844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18" name="Footer Placeholder 17">
            <a:extLst>
              <a:ext uri="{FF2B5EF4-FFF2-40B4-BE49-F238E27FC236}">
                <a16:creationId xmlns:a16="http://schemas.microsoft.com/office/drawing/2014/main" id="{0F1FFB1A-B605-C96F-591C-6FF734AA835D}"/>
              </a:ext>
            </a:extLst>
          </p:cNvPr>
          <p:cNvSpPr>
            <a:spLocks noGrp="1"/>
          </p:cNvSpPr>
          <p:nvPr>
            <p:ph type="ftr" sz="quarter" idx="11"/>
          </p:nvPr>
        </p:nvSpPr>
        <p:spPr/>
        <p:txBody>
          <a:bodyPr/>
          <a:lstStyle/>
          <a:p>
            <a:r>
              <a:rPr lang="en-US"/>
              <a:t>Splyce</a:t>
            </a:r>
            <a:endParaRPr lang="en-US">
              <a:solidFill>
                <a:schemeClr val="bg1"/>
              </a:solidFill>
            </a:endParaRPr>
          </a:p>
        </p:txBody>
      </p:sp>
      <p:grpSp>
        <p:nvGrpSpPr>
          <p:cNvPr id="62" name="Group 61">
            <a:extLst>
              <a:ext uri="{FF2B5EF4-FFF2-40B4-BE49-F238E27FC236}">
                <a16:creationId xmlns:a16="http://schemas.microsoft.com/office/drawing/2014/main" id="{44C6356D-72EB-2D94-BBAC-6953B1427901}"/>
              </a:ext>
            </a:extLst>
          </p:cNvPr>
          <p:cNvGrpSpPr/>
          <p:nvPr/>
        </p:nvGrpSpPr>
        <p:grpSpPr>
          <a:xfrm>
            <a:off x="3769458" y="3656990"/>
            <a:ext cx="1406515" cy="2299969"/>
            <a:chOff x="3769458" y="3656990"/>
            <a:chExt cx="1406515" cy="2299969"/>
          </a:xfrm>
        </p:grpSpPr>
        <p:grpSp>
          <p:nvGrpSpPr>
            <p:cNvPr id="42" name="Group 41">
              <a:extLst>
                <a:ext uri="{FF2B5EF4-FFF2-40B4-BE49-F238E27FC236}">
                  <a16:creationId xmlns:a16="http://schemas.microsoft.com/office/drawing/2014/main" id="{765D97D9-4A16-EF04-96D8-EAF75E53344A}"/>
                </a:ext>
              </a:extLst>
            </p:cNvPr>
            <p:cNvGrpSpPr/>
            <p:nvPr/>
          </p:nvGrpSpPr>
          <p:grpSpPr>
            <a:xfrm>
              <a:off x="3769458" y="3656990"/>
              <a:ext cx="1406515" cy="2299969"/>
              <a:chOff x="3769458" y="3656990"/>
              <a:chExt cx="1406515" cy="2299969"/>
            </a:xfrm>
          </p:grpSpPr>
          <p:sp>
            <p:nvSpPr>
              <p:cNvPr id="4" name="Oval 3">
                <a:extLst>
                  <a:ext uri="{FF2B5EF4-FFF2-40B4-BE49-F238E27FC236}">
                    <a16:creationId xmlns:a16="http://schemas.microsoft.com/office/drawing/2014/main" id="{DCC9348F-BB8F-2FE4-0745-5FDC29EDE28F}"/>
                  </a:ext>
                </a:extLst>
              </p:cNvPr>
              <p:cNvSpPr/>
              <p:nvPr/>
            </p:nvSpPr>
            <p:spPr>
              <a:xfrm>
                <a:off x="4323185" y="5591834"/>
                <a:ext cx="360481" cy="365125"/>
              </a:xfrm>
              <a:prstGeom prst="ellipse">
                <a:avLst/>
              </a:prstGeom>
              <a:solidFill>
                <a:srgbClr val="D9D9D9"/>
              </a:solidFill>
            </p:spPr>
            <p:style>
              <a:lnRef idx="1">
                <a:schemeClr val="dk1"/>
              </a:lnRef>
              <a:fillRef idx="2">
                <a:schemeClr val="dk1"/>
              </a:fillRef>
              <a:effectRef idx="1">
                <a:schemeClr val="dk1"/>
              </a:effectRef>
              <a:fontRef idx="minor">
                <a:schemeClr val="dk1"/>
              </a:fontRef>
            </p:style>
            <p:txBody>
              <a:bodyPr rtlCol="0" anchor="ctr"/>
              <a:lstStyle/>
              <a:p>
                <a:pPr algn="ctr"/>
                <a:r>
                  <a:rPr lang="en-US"/>
                  <a:t>k</a:t>
                </a:r>
              </a:p>
            </p:txBody>
          </p:sp>
          <p:grpSp>
            <p:nvGrpSpPr>
              <p:cNvPr id="23" name="Group 22">
                <a:extLst>
                  <a:ext uri="{FF2B5EF4-FFF2-40B4-BE49-F238E27FC236}">
                    <a16:creationId xmlns:a16="http://schemas.microsoft.com/office/drawing/2014/main" id="{EEFDEA5C-7F7C-113C-0E42-55E3A6924545}"/>
                  </a:ext>
                </a:extLst>
              </p:cNvPr>
              <p:cNvGrpSpPr/>
              <p:nvPr/>
            </p:nvGrpSpPr>
            <p:grpSpPr>
              <a:xfrm>
                <a:off x="4323185" y="3656990"/>
                <a:ext cx="545329" cy="1478261"/>
                <a:chOff x="5967165" y="3661556"/>
                <a:chExt cx="545329" cy="1478261"/>
              </a:xfrm>
            </p:grpSpPr>
            <p:sp>
              <p:nvSpPr>
                <p:cNvPr id="24" name="Oval 23">
                  <a:extLst>
                    <a:ext uri="{FF2B5EF4-FFF2-40B4-BE49-F238E27FC236}">
                      <a16:creationId xmlns:a16="http://schemas.microsoft.com/office/drawing/2014/main" id="{56D91681-4C7F-7BA0-9FF7-59AE7328736C}"/>
                    </a:ext>
                  </a:extLst>
                </p:cNvPr>
                <p:cNvSpPr/>
                <p:nvPr/>
              </p:nvSpPr>
              <p:spPr>
                <a:xfrm>
                  <a:off x="5967167" y="400507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err="1"/>
                    <a:t>i</a:t>
                  </a:r>
                  <a:endParaRPr lang="en-US"/>
                </a:p>
              </p:txBody>
            </p:sp>
            <p:sp>
              <p:nvSpPr>
                <p:cNvPr id="28" name="Oval 27">
                  <a:extLst>
                    <a:ext uri="{FF2B5EF4-FFF2-40B4-BE49-F238E27FC236}">
                      <a16:creationId xmlns:a16="http://schemas.microsoft.com/office/drawing/2014/main" id="{918DAE78-B160-B6FD-ED03-EE7C68EECAE5}"/>
                    </a:ext>
                  </a:extLst>
                </p:cNvPr>
                <p:cNvSpPr/>
                <p:nvPr/>
              </p:nvSpPr>
              <p:spPr>
                <a:xfrm>
                  <a:off x="5967165" y="477469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a:t>j</a:t>
                  </a:r>
                </a:p>
              </p:txBody>
            </p:sp>
            <p:cxnSp>
              <p:nvCxnSpPr>
                <p:cNvPr id="29" name="Straight Arrow Connector 28">
                  <a:extLst>
                    <a:ext uri="{FF2B5EF4-FFF2-40B4-BE49-F238E27FC236}">
                      <a16:creationId xmlns:a16="http://schemas.microsoft.com/office/drawing/2014/main" id="{C5D7A78B-06D7-C929-5009-1978DF469AC5}"/>
                    </a:ext>
                  </a:extLst>
                </p:cNvPr>
                <p:cNvCxnSpPr>
                  <a:cxnSpLocks/>
                  <a:endCxn id="24" idx="0"/>
                </p:cNvCxnSpPr>
                <p:nvPr/>
              </p:nvCxnSpPr>
              <p:spPr>
                <a:xfrm>
                  <a:off x="6147408" y="3671366"/>
                  <a:ext cx="0" cy="33370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30" name="TextBox 29">
                  <a:extLst>
                    <a:ext uri="{FF2B5EF4-FFF2-40B4-BE49-F238E27FC236}">
                      <a16:creationId xmlns:a16="http://schemas.microsoft.com/office/drawing/2014/main" id="{7800A571-231F-9933-2F9E-EA99A5074502}"/>
                    </a:ext>
                  </a:extLst>
                </p:cNvPr>
                <p:cNvSpPr txBox="1"/>
                <p:nvPr/>
              </p:nvSpPr>
              <p:spPr>
                <a:xfrm>
                  <a:off x="6044593" y="3661556"/>
                  <a:ext cx="467901" cy="276999"/>
                </a:xfrm>
                <a:prstGeom prst="rect">
                  <a:avLst/>
                </a:prstGeom>
                <a:noFill/>
              </p:spPr>
              <p:txBody>
                <a:bodyPr wrap="square" rtlCol="0">
                  <a:spAutoFit/>
                </a:bodyPr>
                <a:lstStyle/>
                <a:p>
                  <a:pPr algn="ctr"/>
                  <a:r>
                    <a:rPr lang="en-US" sz="1200" b="1"/>
                    <a:t>A</a:t>
                  </a:r>
                  <a:r>
                    <a:rPr lang="en-US" sz="1200" b="1" baseline="-25000"/>
                    <a:t>i</a:t>
                  </a:r>
                  <a:endParaRPr lang="en-US" sz="1200" b="1"/>
                </a:p>
              </p:txBody>
            </p:sp>
            <p:sp>
              <p:nvSpPr>
                <p:cNvPr id="31" name="TextBox 30">
                  <a:extLst>
                    <a:ext uri="{FF2B5EF4-FFF2-40B4-BE49-F238E27FC236}">
                      <a16:creationId xmlns:a16="http://schemas.microsoft.com/office/drawing/2014/main" id="{F89F80F0-74FF-4F92-5756-DB2763138171}"/>
                    </a:ext>
                  </a:extLst>
                </p:cNvPr>
                <p:cNvSpPr txBox="1"/>
                <p:nvPr/>
              </p:nvSpPr>
              <p:spPr>
                <a:xfrm>
                  <a:off x="6044594" y="4444511"/>
                  <a:ext cx="467900" cy="276999"/>
                </a:xfrm>
                <a:prstGeom prst="rect">
                  <a:avLst/>
                </a:prstGeom>
                <a:noFill/>
              </p:spPr>
              <p:txBody>
                <a:bodyPr wrap="square" rtlCol="0">
                  <a:spAutoFit/>
                </a:bodyPr>
                <a:lstStyle/>
                <a:p>
                  <a:pPr algn="ctr"/>
                  <a:r>
                    <a:rPr lang="en-US" sz="1200" b="1" dirty="0"/>
                    <a:t>A</a:t>
                  </a:r>
                  <a:r>
                    <a:rPr lang="en-US" sz="1200" b="1" baseline="-25000" dirty="0"/>
                    <a:t>j</a:t>
                  </a:r>
                  <a:endParaRPr lang="en-US" sz="1200" b="1" dirty="0"/>
                </a:p>
              </p:txBody>
            </p:sp>
          </p:grpSp>
          <p:sp>
            <p:nvSpPr>
              <p:cNvPr id="32" name="TextBox 31">
                <a:extLst>
                  <a:ext uri="{FF2B5EF4-FFF2-40B4-BE49-F238E27FC236}">
                    <a16:creationId xmlns:a16="http://schemas.microsoft.com/office/drawing/2014/main" id="{0212C16F-4112-1ECF-B31D-EDBFE206C35E}"/>
                  </a:ext>
                </a:extLst>
              </p:cNvPr>
              <p:cNvSpPr txBox="1"/>
              <p:nvPr/>
            </p:nvSpPr>
            <p:spPr>
              <a:xfrm>
                <a:off x="3849394" y="5235408"/>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k</a:t>
                </a:r>
                <a:endParaRPr lang="en-US" sz="1200" b="1">
                  <a:solidFill>
                    <a:schemeClr val="tx2">
                      <a:lumMod val="50000"/>
                      <a:lumOff val="50000"/>
                    </a:schemeClr>
                  </a:solidFill>
                </a:endParaRPr>
              </a:p>
            </p:txBody>
          </p:sp>
          <p:sp>
            <p:nvSpPr>
              <p:cNvPr id="33" name="Freeform: Shape 32">
                <a:extLst>
                  <a:ext uri="{FF2B5EF4-FFF2-40B4-BE49-F238E27FC236}">
                    <a16:creationId xmlns:a16="http://schemas.microsoft.com/office/drawing/2014/main" id="{AA691697-AEDC-0547-2818-4CC842DB8C86}"/>
                  </a:ext>
                </a:extLst>
              </p:cNvPr>
              <p:cNvSpPr/>
              <p:nvPr/>
            </p:nvSpPr>
            <p:spPr>
              <a:xfrm>
                <a:off x="4093880" y="4437894"/>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34" name="TextBox 33">
                <a:extLst>
                  <a:ext uri="{FF2B5EF4-FFF2-40B4-BE49-F238E27FC236}">
                    <a16:creationId xmlns:a16="http://schemas.microsoft.com/office/drawing/2014/main" id="{78FDC8A0-7975-225D-4A49-90F0D84DB3A1}"/>
                  </a:ext>
                </a:extLst>
              </p:cNvPr>
              <p:cNvSpPr txBox="1"/>
              <p:nvPr/>
            </p:nvSpPr>
            <p:spPr>
              <a:xfrm>
                <a:off x="3769458" y="4521516"/>
                <a:ext cx="467900" cy="276999"/>
              </a:xfrm>
              <a:prstGeom prst="rect">
                <a:avLst/>
              </a:prstGeom>
              <a:noFill/>
            </p:spPr>
            <p:txBody>
              <a:bodyPr wrap="square" rtlCol="0">
                <a:spAutoFit/>
              </a:bodyPr>
              <a:lstStyle/>
              <a:p>
                <a:pPr algn="ctr"/>
                <a:r>
                  <a:rPr lang="en-US" sz="1200" b="1" err="1">
                    <a:solidFill>
                      <a:schemeClr val="tx2">
                        <a:lumMod val="50000"/>
                        <a:lumOff val="50000"/>
                      </a:schemeClr>
                    </a:solidFill>
                  </a:rPr>
                  <a:t>C</a:t>
                </a:r>
                <a:r>
                  <a:rPr lang="en-US" sz="1200" b="1" baseline="-25000" err="1">
                    <a:solidFill>
                      <a:schemeClr val="tx2">
                        <a:lumMod val="50000"/>
                        <a:lumOff val="50000"/>
                      </a:schemeClr>
                    </a:solidFill>
                  </a:rPr>
                  <a:t>j</a:t>
                </a:r>
                <a:endParaRPr lang="en-US" sz="1200" b="1">
                  <a:solidFill>
                    <a:schemeClr val="tx2">
                      <a:lumMod val="50000"/>
                      <a:lumOff val="50000"/>
                    </a:schemeClr>
                  </a:solidFill>
                </a:endParaRPr>
              </a:p>
            </p:txBody>
          </p:sp>
          <p:grpSp>
            <p:nvGrpSpPr>
              <p:cNvPr id="35" name="Group 34">
                <a:extLst>
                  <a:ext uri="{FF2B5EF4-FFF2-40B4-BE49-F238E27FC236}">
                    <a16:creationId xmlns:a16="http://schemas.microsoft.com/office/drawing/2014/main" id="{55FCCFD1-7192-F3F8-CA0A-D0A26A044EEA}"/>
                  </a:ext>
                </a:extLst>
              </p:cNvPr>
              <p:cNvGrpSpPr/>
              <p:nvPr/>
            </p:nvGrpSpPr>
            <p:grpSpPr>
              <a:xfrm>
                <a:off x="3811366" y="3660654"/>
                <a:ext cx="549214" cy="419100"/>
                <a:chOff x="5455346" y="3665220"/>
                <a:chExt cx="549214" cy="419100"/>
              </a:xfrm>
            </p:grpSpPr>
            <p:sp>
              <p:nvSpPr>
                <p:cNvPr id="36" name="Freeform: Shape 35">
                  <a:extLst>
                    <a:ext uri="{FF2B5EF4-FFF2-40B4-BE49-F238E27FC236}">
                      <a16:creationId xmlns:a16="http://schemas.microsoft.com/office/drawing/2014/main" id="{36D0B86A-B5B9-B917-4AE4-27455869F50A}"/>
                    </a:ext>
                  </a:extLst>
                </p:cNvPr>
                <p:cNvSpPr/>
                <p:nvPr/>
              </p:nvSpPr>
              <p:spPr>
                <a:xfrm>
                  <a:off x="5760720" y="3665220"/>
                  <a:ext cx="243840" cy="419100"/>
                </a:xfrm>
                <a:custGeom>
                  <a:avLst/>
                  <a:gdLst>
                    <a:gd name="csX0" fmla="*/ 0 w 243840"/>
                    <a:gd name="csY0" fmla="*/ 0 h 419100"/>
                    <a:gd name="csX1" fmla="*/ 22860 w 243840"/>
                    <a:gd name="csY1" fmla="*/ 91440 h 419100"/>
                    <a:gd name="csX2" fmla="*/ 76200 w 243840"/>
                    <a:gd name="csY2" fmla="*/ 251460 h 419100"/>
                    <a:gd name="csX3" fmla="*/ 243840 w 243840"/>
                    <a:gd name="csY3" fmla="*/ 419100 h 419100"/>
                    <a:gd name="csX4" fmla="*/ 243840 w 243840"/>
                    <a:gd name="csY4" fmla="*/ 419100 h 419100"/>
                    <a:gd name="csX5" fmla="*/ 243840 w 243840"/>
                    <a:gd name="csY5" fmla="*/ 419100 h 419100"/>
                  </a:gdLst>
                  <a:ahLst/>
                  <a:cxnLst>
                    <a:cxn ang="0">
                      <a:pos x="csX0" y="csY0"/>
                    </a:cxn>
                    <a:cxn ang="0">
                      <a:pos x="csX1" y="csY1"/>
                    </a:cxn>
                    <a:cxn ang="0">
                      <a:pos x="csX2" y="csY2"/>
                    </a:cxn>
                    <a:cxn ang="0">
                      <a:pos x="csX3" y="csY3"/>
                    </a:cxn>
                    <a:cxn ang="0">
                      <a:pos x="csX4" y="csY4"/>
                    </a:cxn>
                    <a:cxn ang="0">
                      <a:pos x="csX5" y="csY5"/>
                    </a:cxn>
                  </a:cxnLst>
                  <a:rect l="l" t="t" r="r" b="b"/>
                  <a:pathLst>
                    <a:path w="243840" h="419100">
                      <a:moveTo>
                        <a:pt x="0" y="0"/>
                      </a:moveTo>
                      <a:cubicBezTo>
                        <a:pt x="5080" y="24765"/>
                        <a:pt x="10160" y="49530"/>
                        <a:pt x="22860" y="91440"/>
                      </a:cubicBezTo>
                      <a:cubicBezTo>
                        <a:pt x="35560" y="133350"/>
                        <a:pt x="39370" y="196850"/>
                        <a:pt x="76200" y="251460"/>
                      </a:cubicBezTo>
                      <a:cubicBezTo>
                        <a:pt x="113030" y="306070"/>
                        <a:pt x="243840" y="419100"/>
                        <a:pt x="243840" y="419100"/>
                      </a:cubicBezTo>
                      <a:lnTo>
                        <a:pt x="243840" y="419100"/>
                      </a:lnTo>
                      <a:lnTo>
                        <a:pt x="243840" y="41910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37" name="TextBox 36">
                  <a:extLst>
                    <a:ext uri="{FF2B5EF4-FFF2-40B4-BE49-F238E27FC236}">
                      <a16:creationId xmlns:a16="http://schemas.microsoft.com/office/drawing/2014/main" id="{DEB95090-99CE-EDE3-9209-03A0166B7BFB}"/>
                    </a:ext>
                  </a:extLst>
                </p:cNvPr>
                <p:cNvSpPr txBox="1"/>
                <p:nvPr/>
              </p:nvSpPr>
              <p:spPr>
                <a:xfrm>
                  <a:off x="5455346" y="3724617"/>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i</a:t>
                  </a:r>
                  <a:endParaRPr lang="en-US" sz="1200" b="1">
                    <a:solidFill>
                      <a:schemeClr val="accent6"/>
                    </a:solidFill>
                  </a:endParaRPr>
                </a:p>
              </p:txBody>
            </p:sp>
          </p:grpSp>
          <p:sp>
            <p:nvSpPr>
              <p:cNvPr id="38" name="TextBox 37">
                <a:extLst>
                  <a:ext uri="{FF2B5EF4-FFF2-40B4-BE49-F238E27FC236}">
                    <a16:creationId xmlns:a16="http://schemas.microsoft.com/office/drawing/2014/main" id="{B08AB03F-BEED-C6F4-DEA2-0B008C149043}"/>
                  </a:ext>
                </a:extLst>
              </p:cNvPr>
              <p:cNvSpPr txBox="1"/>
              <p:nvPr/>
            </p:nvSpPr>
            <p:spPr>
              <a:xfrm>
                <a:off x="4708073" y="5235408"/>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k</a:t>
                </a:r>
                <a:endParaRPr lang="en-US" sz="1200" b="1">
                  <a:solidFill>
                    <a:schemeClr val="accent6"/>
                  </a:solidFill>
                </a:endParaRPr>
              </a:p>
            </p:txBody>
          </p:sp>
          <p:sp>
            <p:nvSpPr>
              <p:cNvPr id="39" name="Freeform: Shape 38">
                <a:extLst>
                  <a:ext uri="{FF2B5EF4-FFF2-40B4-BE49-F238E27FC236}">
                    <a16:creationId xmlns:a16="http://schemas.microsoft.com/office/drawing/2014/main" id="{6DDE205A-BE0F-F0A6-1EDA-2BBEB0E93325}"/>
                  </a:ext>
                </a:extLst>
              </p:cNvPr>
              <p:cNvSpPr/>
              <p:nvPr/>
            </p:nvSpPr>
            <p:spPr>
              <a:xfrm>
                <a:off x="4164484" y="5171181"/>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40" name="Freeform: Shape 39">
                <a:extLst>
                  <a:ext uri="{FF2B5EF4-FFF2-40B4-BE49-F238E27FC236}">
                    <a16:creationId xmlns:a16="http://schemas.microsoft.com/office/drawing/2014/main" id="{BDA9FEB1-DA2D-C5E6-8CE2-505138606237}"/>
                  </a:ext>
                </a:extLst>
              </p:cNvPr>
              <p:cNvSpPr/>
              <p:nvPr/>
            </p:nvSpPr>
            <p:spPr>
              <a:xfrm flipH="1">
                <a:off x="4612311" y="5177193"/>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grpSp>
        <p:cxnSp>
          <p:nvCxnSpPr>
            <p:cNvPr id="43" name="Straight Arrow Connector 42">
              <a:extLst>
                <a:ext uri="{FF2B5EF4-FFF2-40B4-BE49-F238E27FC236}">
                  <a16:creationId xmlns:a16="http://schemas.microsoft.com/office/drawing/2014/main" id="{1DD92797-DB85-4FFE-90FE-7EAE0E128A25}"/>
                </a:ext>
              </a:extLst>
            </p:cNvPr>
            <p:cNvCxnSpPr>
              <a:cxnSpLocks/>
            </p:cNvCxnSpPr>
            <p:nvPr/>
          </p:nvCxnSpPr>
          <p:spPr>
            <a:xfrm>
              <a:off x="4499691" y="4441350"/>
              <a:ext cx="3752" cy="3287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203708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10"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10" presetClass="entr" presetSubtype="0"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childTnLst>
                                </p:cTn>
                              </p:par>
                              <p:par>
                                <p:cTn id="71" presetID="10" presetClass="entr" presetSubtype="0" fill="hold"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par>
                          <p:cTn id="77" fill="hold">
                            <p:stCondLst>
                              <p:cond delay="1000"/>
                            </p:stCondLst>
                            <p:childTnLst>
                              <p:par>
                                <p:cTn id="78" presetID="10" presetClass="entr" presetSubtype="0" fill="hold"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par>
                                <p:cTn id="81" presetID="10" presetClass="entr" presetSubtype="0"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1" grpId="0"/>
      <p:bldP spid="12" grpId="0"/>
      <p:bldP spid="25" grpId="0"/>
      <p:bldP spid="26" grpId="0"/>
      <p:bldP spid="17" grpId="0"/>
      <p:bldP spid="22"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68E62-C8BB-7FB6-03BF-45F96E7EAD60}"/>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25CD1B48-2F6E-2EBD-8047-89157CEDCCA9}"/>
              </a:ext>
            </a:extLst>
          </p:cNvPr>
          <p:cNvSpPr txBox="1"/>
          <p:nvPr/>
        </p:nvSpPr>
        <p:spPr>
          <a:xfrm>
            <a:off x="6638587" y="3750396"/>
            <a:ext cx="3977596" cy="646331"/>
          </a:xfrm>
          <a:prstGeom prst="rect">
            <a:avLst/>
          </a:prstGeom>
          <a:noFill/>
        </p:spPr>
        <p:txBody>
          <a:bodyPr wrap="square" rtlCol="0">
            <a:spAutoFit/>
          </a:bodyPr>
          <a:lstStyle/>
          <a:p>
            <a:r>
              <a:rPr lang="en-US" dirty="0"/>
              <a:t>for (int </a:t>
            </a:r>
            <a:r>
              <a:rPr lang="en-US" dirty="0" err="1"/>
              <a:t>i</a:t>
            </a:r>
            <a:r>
              <a:rPr lang="en-US" dirty="0"/>
              <a:t> = 0; </a:t>
            </a:r>
            <a:r>
              <a:rPr lang="en-US" dirty="0" err="1"/>
              <a:t>i</a:t>
            </a:r>
            <a:r>
              <a:rPr lang="en-US" dirty="0"/>
              <a:t> &lt; N; ++</a:t>
            </a:r>
            <a:r>
              <a:rPr lang="en-US" dirty="0" err="1"/>
              <a:t>i</a:t>
            </a:r>
            <a:r>
              <a:rPr lang="en-US" dirty="0"/>
              <a:t>)</a:t>
            </a:r>
          </a:p>
          <a:p>
            <a:r>
              <a:rPr lang="en-US" dirty="0"/>
              <a:t>    for (int j = 0; j &lt; M; ++j)</a:t>
            </a:r>
          </a:p>
        </p:txBody>
      </p:sp>
      <p:sp>
        <p:nvSpPr>
          <p:cNvPr id="2" name="Title 1">
            <a:extLst>
              <a:ext uri="{FF2B5EF4-FFF2-40B4-BE49-F238E27FC236}">
                <a16:creationId xmlns:a16="http://schemas.microsoft.com/office/drawing/2014/main" id="{DEF4D89C-2AB4-B617-0391-BEAA8DD7BE31}"/>
              </a:ext>
            </a:extLst>
          </p:cNvPr>
          <p:cNvSpPr>
            <a:spLocks noGrp="1"/>
          </p:cNvSpPr>
          <p:nvPr>
            <p:ph type="title"/>
          </p:nvPr>
        </p:nvSpPr>
        <p:spPr>
          <a:xfrm>
            <a:off x="838200" y="23385"/>
            <a:ext cx="10515600" cy="780184"/>
          </a:xfrm>
        </p:spPr>
        <p:txBody>
          <a:bodyPr>
            <a:normAutofit/>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Sparse Tensor Compilers</a:t>
            </a:r>
          </a:p>
        </p:txBody>
      </p:sp>
      <p:sp>
        <p:nvSpPr>
          <p:cNvPr id="5" name="Slide Number Placeholder 4">
            <a:extLst>
              <a:ext uri="{FF2B5EF4-FFF2-40B4-BE49-F238E27FC236}">
                <a16:creationId xmlns:a16="http://schemas.microsoft.com/office/drawing/2014/main" id="{BB228BFD-A81F-3235-B03A-6F59330F8412}"/>
              </a:ext>
            </a:extLst>
          </p:cNvPr>
          <p:cNvSpPr>
            <a:spLocks noGrp="1"/>
          </p:cNvSpPr>
          <p:nvPr>
            <p:ph type="sldNum" sz="quarter" idx="12"/>
          </p:nvPr>
        </p:nvSpPr>
        <p:spPr/>
        <p:txBody>
          <a:bodyPr/>
          <a:lstStyle/>
          <a:p>
            <a:r>
              <a:rPr lang="en-US"/>
              <a:t>4</a:t>
            </a:r>
          </a:p>
        </p:txBody>
      </p:sp>
      <p:graphicFrame>
        <p:nvGraphicFramePr>
          <p:cNvPr id="7" name="Table 6">
            <a:extLst>
              <a:ext uri="{FF2B5EF4-FFF2-40B4-BE49-F238E27FC236}">
                <a16:creationId xmlns:a16="http://schemas.microsoft.com/office/drawing/2014/main" id="{424F2B1E-8FA6-E139-C2F8-19CB8FA98627}"/>
              </a:ext>
            </a:extLst>
          </p:cNvPr>
          <p:cNvGraphicFramePr>
            <a:graphicFrameLocks noGrp="1"/>
          </p:cNvGraphicFramePr>
          <p:nvPr/>
        </p:nvGraphicFramePr>
        <p:xfrm>
          <a:off x="295566" y="1541701"/>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b</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12</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13</a:t>
                      </a:r>
                      <a:endParaRPr lang="en-US"/>
                    </a:p>
                  </a:txBody>
                  <a:tcPr>
                    <a:solidFill>
                      <a:schemeClr val="tx2">
                        <a:lumMod val="50000"/>
                        <a:lumOff val="50000"/>
                      </a:schemeClr>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21</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23</a:t>
                      </a:r>
                      <a:endParaRPr lang="en-US"/>
                    </a:p>
                  </a:txBody>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31</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33</a:t>
                      </a:r>
                      <a:endParaRPr lang="en-US"/>
                    </a:p>
                  </a:txBody>
                  <a:tcPr/>
                </a:tc>
                <a:extLst>
                  <a:ext uri="{0D108BD9-81ED-4DB2-BD59-A6C34878D82A}">
                    <a16:rowId xmlns:a16="http://schemas.microsoft.com/office/drawing/2014/main" val="370440325"/>
                  </a:ext>
                </a:extLst>
              </a:tr>
            </a:tbl>
          </a:graphicData>
        </a:graphic>
      </p:graphicFrame>
      <p:graphicFrame>
        <p:nvGraphicFramePr>
          <p:cNvPr id="8" name="Table 7">
            <a:extLst>
              <a:ext uri="{FF2B5EF4-FFF2-40B4-BE49-F238E27FC236}">
                <a16:creationId xmlns:a16="http://schemas.microsoft.com/office/drawing/2014/main" id="{0062F3B3-EC8D-C20B-3B48-5A05153DAC90}"/>
              </a:ext>
            </a:extLst>
          </p:cNvPr>
          <p:cNvGraphicFramePr>
            <a:graphicFrameLocks noGrp="1"/>
          </p:cNvGraphicFramePr>
          <p:nvPr/>
        </p:nvGraphicFramePr>
        <p:xfrm>
          <a:off x="2526148" y="154170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c</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12</a:t>
                      </a:r>
                      <a:endParaRPr lang="en-US"/>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13</a:t>
                      </a:r>
                      <a:endParaRPr lang="en-US"/>
                    </a:p>
                  </a:txBody>
                  <a:tcPr>
                    <a:no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23</a:t>
                      </a:r>
                      <a:endParaRPr lang="en-US"/>
                    </a:p>
                  </a:txBody>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33</a:t>
                      </a:r>
                      <a:endParaRPr lang="en-US"/>
                    </a:p>
                  </a:txBody>
                  <a:tcPr/>
                </a:tc>
                <a:extLst>
                  <a:ext uri="{0D108BD9-81ED-4DB2-BD59-A6C34878D82A}">
                    <a16:rowId xmlns:a16="http://schemas.microsoft.com/office/drawing/2014/main" val="370440325"/>
                  </a:ext>
                </a:extLst>
              </a:tr>
            </a:tbl>
          </a:graphicData>
        </a:graphic>
      </p:graphicFrame>
      <p:sp>
        <p:nvSpPr>
          <p:cNvPr id="9" name="TextBox 8">
            <a:extLst>
              <a:ext uri="{FF2B5EF4-FFF2-40B4-BE49-F238E27FC236}">
                <a16:creationId xmlns:a16="http://schemas.microsoft.com/office/drawing/2014/main" id="{9EFCA35E-AC3F-6591-DADA-86390EC3F48D}"/>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10" name="TextBox 9">
            <a:extLst>
              <a:ext uri="{FF2B5EF4-FFF2-40B4-BE49-F238E27FC236}">
                <a16:creationId xmlns:a16="http://schemas.microsoft.com/office/drawing/2014/main" id="{D3BE9661-F711-902A-9509-0A5E83F1D428}"/>
              </a:ext>
            </a:extLst>
          </p:cNvPr>
          <p:cNvSpPr txBox="1"/>
          <p:nvPr/>
        </p:nvSpPr>
        <p:spPr>
          <a:xfrm>
            <a:off x="2092547" y="2010007"/>
            <a:ext cx="354584" cy="461665"/>
          </a:xfrm>
          <a:prstGeom prst="rect">
            <a:avLst/>
          </a:prstGeom>
          <a:noFill/>
        </p:spPr>
        <p:txBody>
          <a:bodyPr wrap="none" rtlCol="0">
            <a:spAutoFit/>
          </a:bodyPr>
          <a:lstStyle/>
          <a:p>
            <a:r>
              <a:rPr lang="en-US" sz="2400"/>
              <a:t>X</a:t>
            </a:r>
          </a:p>
        </p:txBody>
      </p:sp>
      <p:sp>
        <p:nvSpPr>
          <p:cNvPr id="11" name="TextBox 10">
            <a:extLst>
              <a:ext uri="{FF2B5EF4-FFF2-40B4-BE49-F238E27FC236}">
                <a16:creationId xmlns:a16="http://schemas.microsoft.com/office/drawing/2014/main" id="{85C943B7-AC4D-FAB7-2339-531D88B61631}"/>
              </a:ext>
            </a:extLst>
          </p:cNvPr>
          <p:cNvSpPr txBox="1"/>
          <p:nvPr/>
        </p:nvSpPr>
        <p:spPr>
          <a:xfrm>
            <a:off x="429494" y="3752053"/>
            <a:ext cx="3168073" cy="1200329"/>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for (int k = 0; k &lt; K; ++k)</a:t>
            </a:r>
          </a:p>
          <a:p>
            <a:r>
              <a:rPr lang="en-US"/>
              <a:t>            A[</a:t>
            </a:r>
            <a:r>
              <a:rPr lang="en-US" err="1"/>
              <a:t>i</a:t>
            </a:r>
            <a:r>
              <a:rPr lang="en-US"/>
              <a:t>][j] += B[</a:t>
            </a:r>
            <a:r>
              <a:rPr lang="en-US" err="1"/>
              <a:t>i</a:t>
            </a:r>
            <a:r>
              <a:rPr lang="en-US"/>
              <a:t>][k] * C[k][j]</a:t>
            </a:r>
          </a:p>
        </p:txBody>
      </p:sp>
      <p:sp>
        <p:nvSpPr>
          <p:cNvPr id="12" name="TextBox 11">
            <a:extLst>
              <a:ext uri="{FF2B5EF4-FFF2-40B4-BE49-F238E27FC236}">
                <a16:creationId xmlns:a16="http://schemas.microsoft.com/office/drawing/2014/main" id="{20169289-2F2D-04EA-8B6B-CDE9C5B7728D}"/>
              </a:ext>
            </a:extLst>
          </p:cNvPr>
          <p:cNvSpPr txBox="1"/>
          <p:nvPr/>
        </p:nvSpPr>
        <p:spPr>
          <a:xfrm>
            <a:off x="605647" y="3028890"/>
            <a:ext cx="3260436" cy="400110"/>
          </a:xfrm>
          <a:prstGeom prst="rect">
            <a:avLst/>
          </a:prstGeom>
          <a:noFill/>
        </p:spPr>
        <p:txBody>
          <a:bodyPr wrap="square" rtlCol="0">
            <a:spAutoFit/>
          </a:bodyPr>
          <a:lstStyle/>
          <a:p>
            <a:pPr algn="ctr"/>
            <a:r>
              <a:rPr lang="en-US" sz="2000" b="1" baseline="-25000"/>
              <a:t>N</a:t>
            </a:r>
            <a:r>
              <a:rPr lang="en-US" sz="2000" baseline="-25000"/>
              <a:t> x </a:t>
            </a:r>
            <a:r>
              <a:rPr lang="en-US" sz="2000" b="1" baseline="-25000"/>
              <a:t>M</a:t>
            </a:r>
            <a:r>
              <a:rPr lang="en-US" sz="2000" baseline="-25000"/>
              <a:t> = </a:t>
            </a:r>
            <a:r>
              <a:rPr lang="en-US" sz="2000" b="1" baseline="-25000"/>
              <a:t>N</a:t>
            </a:r>
            <a:r>
              <a:rPr lang="en-US" sz="2000" baseline="-25000"/>
              <a:t> x </a:t>
            </a:r>
            <a:r>
              <a:rPr lang="en-US" sz="2000" b="1" baseline="-25000"/>
              <a:t>K</a:t>
            </a:r>
            <a:r>
              <a:rPr lang="en-US" sz="2000" baseline="-25000"/>
              <a:t> * </a:t>
            </a:r>
            <a:r>
              <a:rPr lang="en-US" sz="2000" b="1" baseline="-25000"/>
              <a:t>K</a:t>
            </a:r>
            <a:r>
              <a:rPr lang="en-US" sz="2000" baseline="-25000"/>
              <a:t> x </a:t>
            </a:r>
            <a:r>
              <a:rPr lang="en-US" sz="2000" b="1" baseline="-25000"/>
              <a:t>M</a:t>
            </a:r>
            <a:endParaRPr lang="en-US" sz="2000" b="1"/>
          </a:p>
        </p:txBody>
      </p:sp>
      <p:graphicFrame>
        <p:nvGraphicFramePr>
          <p:cNvPr id="13" name="Table 12">
            <a:extLst>
              <a:ext uri="{FF2B5EF4-FFF2-40B4-BE49-F238E27FC236}">
                <a16:creationId xmlns:a16="http://schemas.microsoft.com/office/drawing/2014/main" id="{C29AEBC9-A3C4-FF39-800A-25CF0D578139}"/>
              </a:ext>
            </a:extLst>
          </p:cNvPr>
          <p:cNvGraphicFramePr>
            <a:graphicFrameLocks noGrp="1"/>
          </p:cNvGraphicFramePr>
          <p:nvPr/>
        </p:nvGraphicFramePr>
        <p:xfrm>
          <a:off x="5385372"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2</a:t>
                      </a:r>
                    </a:p>
                  </a:txBody>
                  <a:tcPr>
                    <a:solidFill>
                      <a:schemeClr val="tx2">
                        <a:lumMod val="50000"/>
                        <a:lumOff val="50000"/>
                      </a:schemeClr>
                    </a:solidFill>
                  </a:tcPr>
                </a:tc>
                <a:tc>
                  <a:txBody>
                    <a:bodyPr/>
                    <a:lstStyle/>
                    <a:p>
                      <a:pPr algn="ctr"/>
                      <a:r>
                        <a:rPr lang="en-US"/>
                        <a:t>2</a:t>
                      </a:r>
                    </a:p>
                  </a:txBody>
                  <a:tcPr/>
                </a:tc>
                <a:tc>
                  <a:txBody>
                    <a:bodyPr/>
                    <a:lstStyle/>
                    <a:p>
                      <a:pPr algn="ctr"/>
                      <a:r>
                        <a:rPr lang="en-US"/>
                        <a:t>4</a:t>
                      </a:r>
                    </a:p>
                  </a:txBody>
                  <a:tcPr/>
                </a:tc>
                <a:extLst>
                  <a:ext uri="{0D108BD9-81ED-4DB2-BD59-A6C34878D82A}">
                    <a16:rowId xmlns:a16="http://schemas.microsoft.com/office/drawing/2014/main" val="68851058"/>
                  </a:ext>
                </a:extLst>
              </a:tr>
            </a:tbl>
          </a:graphicData>
        </a:graphic>
      </p:graphicFrame>
      <p:graphicFrame>
        <p:nvGraphicFramePr>
          <p:cNvPr id="14" name="Table 13">
            <a:extLst>
              <a:ext uri="{FF2B5EF4-FFF2-40B4-BE49-F238E27FC236}">
                <a16:creationId xmlns:a16="http://schemas.microsoft.com/office/drawing/2014/main" id="{A18B1E80-78AF-323F-0764-8EFCDC0D560D}"/>
              </a:ext>
            </a:extLst>
          </p:cNvPr>
          <p:cNvGraphicFramePr>
            <a:graphicFrameLocks noGrp="1"/>
          </p:cNvGraphicFramePr>
          <p:nvPr/>
        </p:nvGraphicFramePr>
        <p:xfrm>
          <a:off x="5385370" y="208399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a:t>2</a:t>
                      </a:r>
                    </a:p>
                  </a:txBody>
                  <a:tcPr/>
                </a:tc>
                <a:extLst>
                  <a:ext uri="{0D108BD9-81ED-4DB2-BD59-A6C34878D82A}">
                    <a16:rowId xmlns:a16="http://schemas.microsoft.com/office/drawing/2014/main" val="68851058"/>
                  </a:ext>
                </a:extLst>
              </a:tr>
            </a:tbl>
          </a:graphicData>
        </a:graphic>
      </p:graphicFrame>
      <p:graphicFrame>
        <p:nvGraphicFramePr>
          <p:cNvPr id="15" name="Table 14">
            <a:extLst>
              <a:ext uri="{FF2B5EF4-FFF2-40B4-BE49-F238E27FC236}">
                <a16:creationId xmlns:a16="http://schemas.microsoft.com/office/drawing/2014/main" id="{C1776AB7-51F9-4C35-D104-E660F60AD08B}"/>
              </a:ext>
            </a:extLst>
          </p:cNvPr>
          <p:cNvGraphicFramePr>
            <a:graphicFrameLocks noGrp="1"/>
          </p:cNvGraphicFramePr>
          <p:nvPr/>
        </p:nvGraphicFramePr>
        <p:xfrm>
          <a:off x="5385368" y="261296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14184649"/>
                    </a:ext>
                  </a:extLst>
                </a:gridCol>
              </a:tblGrid>
              <a:tr h="370840">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11</a:t>
                      </a:r>
                      <a:endParaRPr lang="en-US"/>
                    </a:p>
                  </a:txBody>
                  <a:tcPr>
                    <a:solidFill>
                      <a:schemeClr val="tx2">
                        <a:lumMod val="50000"/>
                        <a:lumOff val="50000"/>
                      </a:schemeClr>
                    </a:solidFill>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12</a:t>
                      </a:r>
                      <a:endParaRPr lang="en-US"/>
                    </a:p>
                  </a:txBody>
                  <a:tcPr>
                    <a:solidFill>
                      <a:schemeClr val="tx2">
                        <a:lumMod val="50000"/>
                        <a:lumOff val="50000"/>
                      </a:schemeClr>
                    </a:solidFill>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31</a:t>
                      </a:r>
                      <a:endParaRPr lang="en-US"/>
                    </a:p>
                  </a:txBody>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33</a:t>
                      </a:r>
                      <a:endParaRPr lang="en-US"/>
                    </a:p>
                  </a:txBody>
                  <a:tcPr/>
                </a:tc>
                <a:extLst>
                  <a:ext uri="{0D108BD9-81ED-4DB2-BD59-A6C34878D82A}">
                    <a16:rowId xmlns:a16="http://schemas.microsoft.com/office/drawing/2014/main" val="68851058"/>
                  </a:ext>
                </a:extLst>
              </a:tr>
            </a:tbl>
          </a:graphicData>
        </a:graphic>
      </p:graphicFrame>
      <p:graphicFrame>
        <p:nvGraphicFramePr>
          <p:cNvPr id="19" name="Table 18">
            <a:extLst>
              <a:ext uri="{FF2B5EF4-FFF2-40B4-BE49-F238E27FC236}">
                <a16:creationId xmlns:a16="http://schemas.microsoft.com/office/drawing/2014/main" id="{36E1CFEB-9386-F628-5AC2-BA283486E04A}"/>
              </a:ext>
            </a:extLst>
          </p:cNvPr>
          <p:cNvGraphicFramePr>
            <a:graphicFrameLocks noGrp="1"/>
          </p:cNvGraphicFramePr>
          <p:nvPr/>
        </p:nvGraphicFramePr>
        <p:xfrm>
          <a:off x="8667911"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1</a:t>
                      </a:r>
                    </a:p>
                  </a:txBody>
                  <a:tcPr/>
                </a:tc>
                <a:tc>
                  <a:txBody>
                    <a:bodyPr/>
                    <a:lstStyle/>
                    <a:p>
                      <a:pPr algn="ctr"/>
                      <a:r>
                        <a:rPr lang="en-US"/>
                        <a:t>3</a:t>
                      </a:r>
                    </a:p>
                  </a:txBody>
                  <a:tcPr/>
                </a:tc>
                <a:extLst>
                  <a:ext uri="{0D108BD9-81ED-4DB2-BD59-A6C34878D82A}">
                    <a16:rowId xmlns:a16="http://schemas.microsoft.com/office/drawing/2014/main" val="68851058"/>
                  </a:ext>
                </a:extLst>
              </a:tr>
            </a:tbl>
          </a:graphicData>
        </a:graphic>
      </p:graphicFrame>
      <p:graphicFrame>
        <p:nvGraphicFramePr>
          <p:cNvPr id="20" name="Table 19">
            <a:extLst>
              <a:ext uri="{FF2B5EF4-FFF2-40B4-BE49-F238E27FC236}">
                <a16:creationId xmlns:a16="http://schemas.microsoft.com/office/drawing/2014/main" id="{D72E0B2E-48F5-6C2B-2F68-8DDBCDF7DD1A}"/>
              </a:ext>
            </a:extLst>
          </p:cNvPr>
          <p:cNvGraphicFramePr>
            <a:graphicFrameLocks noGrp="1"/>
          </p:cNvGraphicFramePr>
          <p:nvPr/>
        </p:nvGraphicFramePr>
        <p:xfrm>
          <a:off x="8667909" y="208399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a:t>2</a:t>
                      </a:r>
                    </a:p>
                  </a:txBody>
                  <a:tcPr/>
                </a:tc>
                <a:extLst>
                  <a:ext uri="{0D108BD9-81ED-4DB2-BD59-A6C34878D82A}">
                    <a16:rowId xmlns:a16="http://schemas.microsoft.com/office/drawing/2014/main" val="68851058"/>
                  </a:ext>
                </a:extLst>
              </a:tr>
            </a:tbl>
          </a:graphicData>
        </a:graphic>
      </p:graphicFrame>
      <p:graphicFrame>
        <p:nvGraphicFramePr>
          <p:cNvPr id="21" name="Table 20">
            <a:extLst>
              <a:ext uri="{FF2B5EF4-FFF2-40B4-BE49-F238E27FC236}">
                <a16:creationId xmlns:a16="http://schemas.microsoft.com/office/drawing/2014/main" id="{0E18C62B-5182-8082-1AB5-002D40015E77}"/>
              </a:ext>
            </a:extLst>
          </p:cNvPr>
          <p:cNvGraphicFramePr>
            <a:graphicFrameLocks noGrp="1"/>
          </p:cNvGraphicFramePr>
          <p:nvPr/>
        </p:nvGraphicFramePr>
        <p:xfrm>
          <a:off x="8667908" y="261296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a:t>c</a:t>
                      </a:r>
                      <a:r>
                        <a:rPr lang="en-US" baseline="-25000"/>
                        <a:t>21</a:t>
                      </a:r>
                      <a:endParaRPr lang="en-US"/>
                    </a:p>
                  </a:txBody>
                  <a:tcPr>
                    <a:solidFill>
                      <a:schemeClr val="tx2">
                        <a:lumMod val="50000"/>
                        <a:lumOff val="50000"/>
                      </a:schemeClr>
                    </a:solidFill>
                  </a:tcPr>
                </a:tc>
                <a:tc>
                  <a:txBody>
                    <a:bodyPr/>
                    <a:lstStyle/>
                    <a:p>
                      <a:pPr algn="ctr"/>
                      <a:r>
                        <a:rPr lang="en-US"/>
                        <a:t>c</a:t>
                      </a:r>
                      <a:r>
                        <a:rPr lang="en-US" baseline="-25000"/>
                        <a:t>13</a:t>
                      </a:r>
                      <a:endParaRPr lang="en-US"/>
                    </a:p>
                  </a:txBody>
                  <a:tcPr/>
                </a:tc>
                <a:tc>
                  <a:txBody>
                    <a:bodyPr/>
                    <a:lstStyle/>
                    <a:p>
                      <a:pPr algn="ctr"/>
                      <a:r>
                        <a:rPr lang="en-US"/>
                        <a:t>c</a:t>
                      </a:r>
                      <a:r>
                        <a:rPr lang="en-US" baseline="-25000"/>
                        <a:t>33</a:t>
                      </a:r>
                      <a:endParaRPr lang="en-US"/>
                    </a:p>
                  </a:txBody>
                  <a:tcPr/>
                </a:tc>
                <a:extLst>
                  <a:ext uri="{0D108BD9-81ED-4DB2-BD59-A6C34878D82A}">
                    <a16:rowId xmlns:a16="http://schemas.microsoft.com/office/drawing/2014/main" val="68851058"/>
                  </a:ext>
                </a:extLst>
              </a:tr>
            </a:tbl>
          </a:graphicData>
        </a:graphic>
      </p:graphicFrame>
      <p:sp>
        <p:nvSpPr>
          <p:cNvPr id="25" name="TextBox 24">
            <a:extLst>
              <a:ext uri="{FF2B5EF4-FFF2-40B4-BE49-F238E27FC236}">
                <a16:creationId xmlns:a16="http://schemas.microsoft.com/office/drawing/2014/main" id="{734D9824-D040-6906-2871-4A44E31146F7}"/>
              </a:ext>
            </a:extLst>
          </p:cNvPr>
          <p:cNvSpPr txBox="1"/>
          <p:nvPr/>
        </p:nvSpPr>
        <p:spPr>
          <a:xfrm>
            <a:off x="5385366" y="800233"/>
            <a:ext cx="2863086" cy="461665"/>
          </a:xfrm>
          <a:prstGeom prst="rect">
            <a:avLst/>
          </a:prstGeom>
          <a:noFill/>
        </p:spPr>
        <p:txBody>
          <a:bodyPr wrap="square" rtlCol="0">
            <a:spAutoFit/>
          </a:bodyPr>
          <a:lstStyle/>
          <a:p>
            <a:pPr algn="ctr"/>
            <a:r>
              <a:rPr lang="en-US" sz="2400" b="1" dirty="0"/>
              <a:t>CSR (B</a:t>
            </a:r>
            <a:r>
              <a:rPr lang="en-US" sz="2400" b="1" baseline="-25000" dirty="0"/>
              <a:t>ik</a:t>
            </a:r>
            <a:r>
              <a:rPr lang="en-US" sz="2400" b="1" dirty="0"/>
              <a:t>)</a:t>
            </a:r>
            <a:endParaRPr lang="en-US" sz="2400" baseline="-25000" dirty="0"/>
          </a:p>
        </p:txBody>
      </p:sp>
      <p:sp>
        <p:nvSpPr>
          <p:cNvPr id="26" name="TextBox 25">
            <a:extLst>
              <a:ext uri="{FF2B5EF4-FFF2-40B4-BE49-F238E27FC236}">
                <a16:creationId xmlns:a16="http://schemas.microsoft.com/office/drawing/2014/main" id="{1039F30D-F8F5-31D5-2FAD-61B79E2B90EC}"/>
              </a:ext>
            </a:extLst>
          </p:cNvPr>
          <p:cNvSpPr txBox="1"/>
          <p:nvPr/>
        </p:nvSpPr>
        <p:spPr>
          <a:xfrm>
            <a:off x="8610600" y="802951"/>
            <a:ext cx="2863086" cy="461665"/>
          </a:xfrm>
          <a:prstGeom prst="rect">
            <a:avLst/>
          </a:prstGeom>
          <a:noFill/>
        </p:spPr>
        <p:txBody>
          <a:bodyPr wrap="square" rtlCol="0">
            <a:spAutoFit/>
          </a:bodyPr>
          <a:lstStyle/>
          <a:p>
            <a:pPr algn="ctr"/>
            <a:r>
              <a:rPr lang="en-US" sz="2400" b="1" dirty="0"/>
              <a:t>CSC (</a:t>
            </a:r>
            <a:r>
              <a:rPr lang="en-US" sz="2400" b="1" dirty="0" err="1"/>
              <a:t>C</a:t>
            </a:r>
            <a:r>
              <a:rPr lang="en-US" sz="2400" b="1" baseline="-25000" dirty="0" err="1"/>
              <a:t>kj</a:t>
            </a:r>
            <a:r>
              <a:rPr lang="en-US" sz="2400" b="1" dirty="0"/>
              <a:t>)</a:t>
            </a:r>
            <a:endParaRPr lang="en-US" sz="2400" baseline="-25000" dirty="0"/>
          </a:p>
        </p:txBody>
      </p:sp>
      <p:sp>
        <p:nvSpPr>
          <p:cNvPr id="32" name="Oval 31">
            <a:extLst>
              <a:ext uri="{FF2B5EF4-FFF2-40B4-BE49-F238E27FC236}">
                <a16:creationId xmlns:a16="http://schemas.microsoft.com/office/drawing/2014/main" id="{32B660BC-2F32-EF90-FC92-785295E8EEA6}"/>
              </a:ext>
            </a:extLst>
          </p:cNvPr>
          <p:cNvSpPr/>
          <p:nvPr/>
        </p:nvSpPr>
        <p:spPr>
          <a:xfrm>
            <a:off x="5967165" y="5596400"/>
            <a:ext cx="360481" cy="36512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k</a:t>
            </a:r>
          </a:p>
        </p:txBody>
      </p:sp>
      <p:grpSp>
        <p:nvGrpSpPr>
          <p:cNvPr id="52" name="Group 51">
            <a:extLst>
              <a:ext uri="{FF2B5EF4-FFF2-40B4-BE49-F238E27FC236}">
                <a16:creationId xmlns:a16="http://schemas.microsoft.com/office/drawing/2014/main" id="{82A7001D-0697-E6C7-1600-CB43D8F0D33D}"/>
              </a:ext>
            </a:extLst>
          </p:cNvPr>
          <p:cNvGrpSpPr/>
          <p:nvPr/>
        </p:nvGrpSpPr>
        <p:grpSpPr>
          <a:xfrm>
            <a:off x="5967165" y="3661556"/>
            <a:ext cx="545329" cy="1478261"/>
            <a:chOff x="5967165" y="3661556"/>
            <a:chExt cx="545329" cy="1478261"/>
          </a:xfrm>
        </p:grpSpPr>
        <p:sp>
          <p:nvSpPr>
            <p:cNvPr id="30" name="Oval 29">
              <a:extLst>
                <a:ext uri="{FF2B5EF4-FFF2-40B4-BE49-F238E27FC236}">
                  <a16:creationId xmlns:a16="http://schemas.microsoft.com/office/drawing/2014/main" id="{5B1F88D4-5877-24AE-5E02-65E01D68672C}"/>
                </a:ext>
              </a:extLst>
            </p:cNvPr>
            <p:cNvSpPr/>
            <p:nvPr/>
          </p:nvSpPr>
          <p:spPr>
            <a:xfrm>
              <a:off x="5967167" y="400507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err="1"/>
                <a:t>i</a:t>
              </a:r>
              <a:endParaRPr lang="en-US"/>
            </a:p>
          </p:txBody>
        </p:sp>
        <p:sp>
          <p:nvSpPr>
            <p:cNvPr id="31" name="Oval 30">
              <a:extLst>
                <a:ext uri="{FF2B5EF4-FFF2-40B4-BE49-F238E27FC236}">
                  <a16:creationId xmlns:a16="http://schemas.microsoft.com/office/drawing/2014/main" id="{AFC68B52-E41A-2FFD-CF24-832C03533DFD}"/>
                </a:ext>
              </a:extLst>
            </p:cNvPr>
            <p:cNvSpPr/>
            <p:nvPr/>
          </p:nvSpPr>
          <p:spPr>
            <a:xfrm>
              <a:off x="5967165" y="477469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a:t>j</a:t>
              </a:r>
            </a:p>
          </p:txBody>
        </p:sp>
        <p:cxnSp>
          <p:nvCxnSpPr>
            <p:cNvPr id="34" name="Straight Arrow Connector 33">
              <a:extLst>
                <a:ext uri="{FF2B5EF4-FFF2-40B4-BE49-F238E27FC236}">
                  <a16:creationId xmlns:a16="http://schemas.microsoft.com/office/drawing/2014/main" id="{A421FF88-0FAD-2DA2-105A-7CF6E60AD0EF}"/>
                </a:ext>
              </a:extLst>
            </p:cNvPr>
            <p:cNvCxnSpPr>
              <a:cxnSpLocks/>
              <a:endCxn id="30" idx="0"/>
            </p:cNvCxnSpPr>
            <p:nvPr/>
          </p:nvCxnSpPr>
          <p:spPr>
            <a:xfrm>
              <a:off x="6147408" y="3671366"/>
              <a:ext cx="0" cy="33370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3E5924A2-01E7-5F82-15A9-DA4BE32B78A6}"/>
                </a:ext>
              </a:extLst>
            </p:cNvPr>
            <p:cNvSpPr txBox="1"/>
            <p:nvPr/>
          </p:nvSpPr>
          <p:spPr>
            <a:xfrm>
              <a:off x="6044593" y="3661556"/>
              <a:ext cx="467901" cy="276999"/>
            </a:xfrm>
            <a:prstGeom prst="rect">
              <a:avLst/>
            </a:prstGeom>
            <a:noFill/>
          </p:spPr>
          <p:txBody>
            <a:bodyPr wrap="square" rtlCol="0">
              <a:spAutoFit/>
            </a:bodyPr>
            <a:lstStyle/>
            <a:p>
              <a:pPr algn="ctr"/>
              <a:r>
                <a:rPr lang="en-US" sz="1200" b="1"/>
                <a:t>A</a:t>
              </a:r>
              <a:r>
                <a:rPr lang="en-US" sz="1200" b="1" baseline="-25000"/>
                <a:t>1d</a:t>
              </a:r>
              <a:endParaRPr lang="en-US" sz="1200" b="1"/>
            </a:p>
          </p:txBody>
        </p:sp>
      </p:grpSp>
      <p:cxnSp>
        <p:nvCxnSpPr>
          <p:cNvPr id="41" name="Straight Arrow Connector 40">
            <a:extLst>
              <a:ext uri="{FF2B5EF4-FFF2-40B4-BE49-F238E27FC236}">
                <a16:creationId xmlns:a16="http://schemas.microsoft.com/office/drawing/2014/main" id="{34F92EAC-31D8-35BE-24D5-8C4059D3047D}"/>
              </a:ext>
            </a:extLst>
          </p:cNvPr>
          <p:cNvCxnSpPr>
            <a:cxnSpLocks/>
            <a:stCxn id="31" idx="4"/>
            <a:endCxn id="32" idx="0"/>
          </p:cNvCxnSpPr>
          <p:nvPr/>
        </p:nvCxnSpPr>
        <p:spPr>
          <a:xfrm>
            <a:off x="6147406" y="5139817"/>
            <a:ext cx="0" cy="456583"/>
          </a:xfrm>
          <a:prstGeom prst="straightConnector1">
            <a:avLst/>
          </a:prstGeom>
          <a:ln w="12700">
            <a:tailEnd type="triangle"/>
          </a:ln>
        </p:spPr>
        <p:style>
          <a:lnRef idx="2">
            <a:schemeClr val="accent4"/>
          </a:lnRef>
          <a:fillRef idx="0">
            <a:schemeClr val="accent4"/>
          </a:fillRef>
          <a:effectRef idx="1">
            <a:schemeClr val="accent4"/>
          </a:effectRef>
          <a:fontRef idx="minor">
            <a:schemeClr val="tx1"/>
          </a:fontRef>
        </p:style>
      </p:cxnSp>
      <p:sp>
        <p:nvSpPr>
          <p:cNvPr id="45" name="TextBox 44">
            <a:extLst>
              <a:ext uri="{FF2B5EF4-FFF2-40B4-BE49-F238E27FC236}">
                <a16:creationId xmlns:a16="http://schemas.microsoft.com/office/drawing/2014/main" id="{D2B83A43-AE96-236B-D334-38B5BF777BB0}"/>
              </a:ext>
            </a:extLst>
          </p:cNvPr>
          <p:cNvSpPr txBox="1"/>
          <p:nvPr/>
        </p:nvSpPr>
        <p:spPr>
          <a:xfrm>
            <a:off x="5766226" y="5192851"/>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1c</a:t>
            </a:r>
            <a:endParaRPr lang="en-US" sz="1200" b="1">
              <a:solidFill>
                <a:schemeClr val="tx2">
                  <a:lumMod val="50000"/>
                  <a:lumOff val="50000"/>
                </a:schemeClr>
              </a:solidFill>
            </a:endParaRPr>
          </a:p>
        </p:txBody>
      </p:sp>
      <p:sp>
        <p:nvSpPr>
          <p:cNvPr id="46" name="Freeform: Shape 45">
            <a:extLst>
              <a:ext uri="{FF2B5EF4-FFF2-40B4-BE49-F238E27FC236}">
                <a16:creationId xmlns:a16="http://schemas.microsoft.com/office/drawing/2014/main" id="{36426319-E219-FBA1-D3DB-26BE0BFE7B82}"/>
              </a:ext>
            </a:extLst>
          </p:cNvPr>
          <p:cNvSpPr/>
          <p:nvPr/>
        </p:nvSpPr>
        <p:spPr>
          <a:xfrm>
            <a:off x="5737860" y="4442460"/>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47" name="TextBox 46">
            <a:extLst>
              <a:ext uri="{FF2B5EF4-FFF2-40B4-BE49-F238E27FC236}">
                <a16:creationId xmlns:a16="http://schemas.microsoft.com/office/drawing/2014/main" id="{A26C3C80-E9F4-815B-6823-15070A182B20}"/>
              </a:ext>
            </a:extLst>
          </p:cNvPr>
          <p:cNvSpPr txBox="1"/>
          <p:nvPr/>
        </p:nvSpPr>
        <p:spPr>
          <a:xfrm>
            <a:off x="5413438" y="4526082"/>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2d</a:t>
            </a:r>
            <a:endParaRPr lang="en-US" sz="1200" b="1">
              <a:solidFill>
                <a:schemeClr val="tx2">
                  <a:lumMod val="50000"/>
                  <a:lumOff val="50000"/>
                </a:schemeClr>
              </a:solidFill>
            </a:endParaRPr>
          </a:p>
        </p:txBody>
      </p:sp>
      <p:sp>
        <p:nvSpPr>
          <p:cNvPr id="48" name="Freeform: Shape 47">
            <a:extLst>
              <a:ext uri="{FF2B5EF4-FFF2-40B4-BE49-F238E27FC236}">
                <a16:creationId xmlns:a16="http://schemas.microsoft.com/office/drawing/2014/main" id="{ED3FF9D7-635D-50E0-2964-80FFC4BAF289}"/>
              </a:ext>
            </a:extLst>
          </p:cNvPr>
          <p:cNvSpPr/>
          <p:nvPr/>
        </p:nvSpPr>
        <p:spPr>
          <a:xfrm>
            <a:off x="6324600" y="4175760"/>
            <a:ext cx="229305" cy="1584960"/>
          </a:xfrm>
          <a:custGeom>
            <a:avLst/>
            <a:gdLst>
              <a:gd name="csX0" fmla="*/ 0 w 229305"/>
              <a:gd name="csY0" fmla="*/ 0 h 1584960"/>
              <a:gd name="csX1" fmla="*/ 175260 w 229305"/>
              <a:gd name="csY1" fmla="*/ 213360 h 1584960"/>
              <a:gd name="csX2" fmla="*/ 228600 w 229305"/>
              <a:gd name="csY2" fmla="*/ 792480 h 1584960"/>
              <a:gd name="csX3" fmla="*/ 190500 w 229305"/>
              <a:gd name="csY3" fmla="*/ 1386840 h 1584960"/>
              <a:gd name="csX4" fmla="*/ 0 w 229305"/>
              <a:gd name="csY4" fmla="*/ 1584960 h 1584960"/>
            </a:gdLst>
            <a:ahLst/>
            <a:cxnLst>
              <a:cxn ang="0">
                <a:pos x="csX0" y="csY0"/>
              </a:cxn>
              <a:cxn ang="0">
                <a:pos x="csX1" y="csY1"/>
              </a:cxn>
              <a:cxn ang="0">
                <a:pos x="csX2" y="csY2"/>
              </a:cxn>
              <a:cxn ang="0">
                <a:pos x="csX3" y="csY3"/>
              </a:cxn>
              <a:cxn ang="0">
                <a:pos x="csX4" y="csY4"/>
              </a:cxn>
            </a:cxnLst>
            <a:rect l="l" t="t" r="r" b="b"/>
            <a:pathLst>
              <a:path w="229305" h="1584960">
                <a:moveTo>
                  <a:pt x="0" y="0"/>
                </a:moveTo>
                <a:cubicBezTo>
                  <a:pt x="68580" y="40640"/>
                  <a:pt x="137160" y="81280"/>
                  <a:pt x="175260" y="213360"/>
                </a:cubicBezTo>
                <a:cubicBezTo>
                  <a:pt x="213360" y="345440"/>
                  <a:pt x="226060" y="596900"/>
                  <a:pt x="228600" y="792480"/>
                </a:cubicBezTo>
                <a:cubicBezTo>
                  <a:pt x="231140" y="988060"/>
                  <a:pt x="228600" y="1254760"/>
                  <a:pt x="190500" y="1386840"/>
                </a:cubicBezTo>
                <a:cubicBezTo>
                  <a:pt x="152400" y="1518920"/>
                  <a:pt x="76200" y="1551940"/>
                  <a:pt x="0" y="1584960"/>
                </a:cubicBezTo>
              </a:path>
            </a:pathLst>
          </a:custGeom>
          <a:ln w="12700">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grpSp>
        <p:nvGrpSpPr>
          <p:cNvPr id="53" name="Group 52">
            <a:extLst>
              <a:ext uri="{FF2B5EF4-FFF2-40B4-BE49-F238E27FC236}">
                <a16:creationId xmlns:a16="http://schemas.microsoft.com/office/drawing/2014/main" id="{08A495E0-D227-8701-3BE8-3F71E4CEC6C1}"/>
              </a:ext>
            </a:extLst>
          </p:cNvPr>
          <p:cNvGrpSpPr/>
          <p:nvPr/>
        </p:nvGrpSpPr>
        <p:grpSpPr>
          <a:xfrm>
            <a:off x="5455346" y="3665220"/>
            <a:ext cx="549214" cy="419100"/>
            <a:chOff x="5455346" y="3665220"/>
            <a:chExt cx="549214" cy="419100"/>
          </a:xfrm>
        </p:grpSpPr>
        <p:sp>
          <p:nvSpPr>
            <p:cNvPr id="49" name="Freeform: Shape 48">
              <a:extLst>
                <a:ext uri="{FF2B5EF4-FFF2-40B4-BE49-F238E27FC236}">
                  <a16:creationId xmlns:a16="http://schemas.microsoft.com/office/drawing/2014/main" id="{351AB1D9-67D3-92FD-F1DD-5502C4BFB578}"/>
                </a:ext>
              </a:extLst>
            </p:cNvPr>
            <p:cNvSpPr/>
            <p:nvPr/>
          </p:nvSpPr>
          <p:spPr>
            <a:xfrm>
              <a:off x="5760720" y="3665220"/>
              <a:ext cx="243840" cy="419100"/>
            </a:xfrm>
            <a:custGeom>
              <a:avLst/>
              <a:gdLst>
                <a:gd name="csX0" fmla="*/ 0 w 243840"/>
                <a:gd name="csY0" fmla="*/ 0 h 419100"/>
                <a:gd name="csX1" fmla="*/ 22860 w 243840"/>
                <a:gd name="csY1" fmla="*/ 91440 h 419100"/>
                <a:gd name="csX2" fmla="*/ 76200 w 243840"/>
                <a:gd name="csY2" fmla="*/ 251460 h 419100"/>
                <a:gd name="csX3" fmla="*/ 243840 w 243840"/>
                <a:gd name="csY3" fmla="*/ 419100 h 419100"/>
                <a:gd name="csX4" fmla="*/ 243840 w 243840"/>
                <a:gd name="csY4" fmla="*/ 419100 h 419100"/>
                <a:gd name="csX5" fmla="*/ 243840 w 243840"/>
                <a:gd name="csY5" fmla="*/ 419100 h 419100"/>
              </a:gdLst>
              <a:ahLst/>
              <a:cxnLst>
                <a:cxn ang="0">
                  <a:pos x="csX0" y="csY0"/>
                </a:cxn>
                <a:cxn ang="0">
                  <a:pos x="csX1" y="csY1"/>
                </a:cxn>
                <a:cxn ang="0">
                  <a:pos x="csX2" y="csY2"/>
                </a:cxn>
                <a:cxn ang="0">
                  <a:pos x="csX3" y="csY3"/>
                </a:cxn>
                <a:cxn ang="0">
                  <a:pos x="csX4" y="csY4"/>
                </a:cxn>
                <a:cxn ang="0">
                  <a:pos x="csX5" y="csY5"/>
                </a:cxn>
              </a:cxnLst>
              <a:rect l="l" t="t" r="r" b="b"/>
              <a:pathLst>
                <a:path w="243840" h="419100">
                  <a:moveTo>
                    <a:pt x="0" y="0"/>
                  </a:moveTo>
                  <a:cubicBezTo>
                    <a:pt x="5080" y="24765"/>
                    <a:pt x="10160" y="49530"/>
                    <a:pt x="22860" y="91440"/>
                  </a:cubicBezTo>
                  <a:cubicBezTo>
                    <a:pt x="35560" y="133350"/>
                    <a:pt x="39370" y="196850"/>
                    <a:pt x="76200" y="251460"/>
                  </a:cubicBezTo>
                  <a:cubicBezTo>
                    <a:pt x="113030" y="306070"/>
                    <a:pt x="243840" y="419100"/>
                    <a:pt x="243840" y="419100"/>
                  </a:cubicBezTo>
                  <a:lnTo>
                    <a:pt x="243840" y="419100"/>
                  </a:lnTo>
                  <a:lnTo>
                    <a:pt x="243840" y="41910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0" name="TextBox 49">
              <a:extLst>
                <a:ext uri="{FF2B5EF4-FFF2-40B4-BE49-F238E27FC236}">
                  <a16:creationId xmlns:a16="http://schemas.microsoft.com/office/drawing/2014/main" id="{26D12BDD-673D-FC59-2787-14BFB6095D71}"/>
                </a:ext>
              </a:extLst>
            </p:cNvPr>
            <p:cNvSpPr txBox="1"/>
            <p:nvPr/>
          </p:nvSpPr>
          <p:spPr>
            <a:xfrm>
              <a:off x="5455346" y="3724617"/>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1d</a:t>
              </a:r>
              <a:endParaRPr lang="en-US" sz="1200" b="1">
                <a:solidFill>
                  <a:schemeClr val="accent6"/>
                </a:solidFill>
              </a:endParaRPr>
            </a:p>
          </p:txBody>
        </p:sp>
      </p:grpSp>
      <p:sp>
        <p:nvSpPr>
          <p:cNvPr id="51" name="TextBox 50">
            <a:extLst>
              <a:ext uri="{FF2B5EF4-FFF2-40B4-BE49-F238E27FC236}">
                <a16:creationId xmlns:a16="http://schemas.microsoft.com/office/drawing/2014/main" id="{EFF81045-7F85-A5A6-48B1-A76A252DC938}"/>
              </a:ext>
            </a:extLst>
          </p:cNvPr>
          <p:cNvSpPr txBox="1"/>
          <p:nvPr/>
        </p:nvSpPr>
        <p:spPr>
          <a:xfrm>
            <a:off x="6180417" y="5248263"/>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2c</a:t>
            </a:r>
            <a:endParaRPr lang="en-US" sz="1200" b="1">
              <a:solidFill>
                <a:schemeClr val="accent6"/>
              </a:solidFill>
            </a:endParaRPr>
          </a:p>
        </p:txBody>
      </p:sp>
      <p:graphicFrame>
        <p:nvGraphicFramePr>
          <p:cNvPr id="3" name="Table 2">
            <a:extLst>
              <a:ext uri="{FF2B5EF4-FFF2-40B4-BE49-F238E27FC236}">
                <a16:creationId xmlns:a16="http://schemas.microsoft.com/office/drawing/2014/main" id="{941EDE9D-7A75-7D55-78DC-D93940779AD7}"/>
              </a:ext>
            </a:extLst>
          </p:cNvPr>
          <p:cNvGraphicFramePr>
            <a:graphicFrameLocks noGrp="1"/>
          </p:cNvGraphicFramePr>
          <p:nvPr/>
        </p:nvGraphicFramePr>
        <p:xfrm>
          <a:off x="290802" y="154175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b</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12</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31</a:t>
                      </a:r>
                      <a:endParaRPr lang="en-US"/>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33</a:t>
                      </a:r>
                      <a:endParaRPr lang="en-US"/>
                    </a:p>
                  </a:txBody>
                  <a:tcPr>
                    <a:solidFill>
                      <a:schemeClr val="bg1"/>
                    </a:solidFill>
                  </a:tcPr>
                </a:tc>
                <a:extLst>
                  <a:ext uri="{0D108BD9-81ED-4DB2-BD59-A6C34878D82A}">
                    <a16:rowId xmlns:a16="http://schemas.microsoft.com/office/drawing/2014/main" val="370440325"/>
                  </a:ext>
                </a:extLst>
              </a:tr>
            </a:tbl>
          </a:graphicData>
        </a:graphic>
      </p:graphicFrame>
      <p:graphicFrame>
        <p:nvGraphicFramePr>
          <p:cNvPr id="16" name="Table 15">
            <a:extLst>
              <a:ext uri="{FF2B5EF4-FFF2-40B4-BE49-F238E27FC236}">
                <a16:creationId xmlns:a16="http://schemas.microsoft.com/office/drawing/2014/main" id="{66021C9F-7EDA-6398-CC2A-B830B4BFECB8}"/>
              </a:ext>
            </a:extLst>
          </p:cNvPr>
          <p:cNvGraphicFramePr>
            <a:graphicFrameLocks noGrp="1"/>
          </p:cNvGraphicFramePr>
          <p:nvPr/>
        </p:nvGraphicFramePr>
        <p:xfrm>
          <a:off x="2530912" y="154170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13</a:t>
                      </a:r>
                      <a:endParaRPr lang="en-US"/>
                    </a:p>
                  </a:txBody>
                  <a:tcPr>
                    <a:solidFill>
                      <a:schemeClr val="bg1"/>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33</a:t>
                      </a:r>
                      <a:endParaRPr lang="en-US"/>
                    </a:p>
                  </a:txBody>
                  <a:tcPr>
                    <a:solidFill>
                      <a:schemeClr val="bg1"/>
                    </a:solidFill>
                  </a:tcPr>
                </a:tc>
                <a:extLst>
                  <a:ext uri="{0D108BD9-81ED-4DB2-BD59-A6C34878D82A}">
                    <a16:rowId xmlns:a16="http://schemas.microsoft.com/office/drawing/2014/main" val="370440325"/>
                  </a:ext>
                </a:extLst>
              </a:tr>
            </a:tbl>
          </a:graphicData>
        </a:graphic>
      </p:graphicFrame>
      <p:sp>
        <p:nvSpPr>
          <p:cNvPr id="17" name="TextBox 16">
            <a:extLst>
              <a:ext uri="{FF2B5EF4-FFF2-40B4-BE49-F238E27FC236}">
                <a16:creationId xmlns:a16="http://schemas.microsoft.com/office/drawing/2014/main" id="{56C586F6-3AB5-0B89-6895-127A4944E8F6}"/>
              </a:ext>
            </a:extLst>
          </p:cNvPr>
          <p:cNvSpPr txBox="1"/>
          <p:nvPr/>
        </p:nvSpPr>
        <p:spPr>
          <a:xfrm>
            <a:off x="4608431" y="1523600"/>
            <a:ext cx="981727" cy="369332"/>
          </a:xfrm>
          <a:prstGeom prst="rect">
            <a:avLst/>
          </a:prstGeom>
          <a:noFill/>
        </p:spPr>
        <p:txBody>
          <a:bodyPr wrap="square" rtlCol="0">
            <a:spAutoFit/>
          </a:bodyPr>
          <a:lstStyle/>
          <a:p>
            <a:r>
              <a:rPr lang="en-US" err="1"/>
              <a:t>Ptr</a:t>
            </a:r>
            <a:endParaRPr lang="en-US"/>
          </a:p>
        </p:txBody>
      </p:sp>
      <p:sp>
        <p:nvSpPr>
          <p:cNvPr id="27" name="TextBox 26">
            <a:extLst>
              <a:ext uri="{FF2B5EF4-FFF2-40B4-BE49-F238E27FC236}">
                <a16:creationId xmlns:a16="http://schemas.microsoft.com/office/drawing/2014/main" id="{7E2FBFD2-BDA9-9D23-9289-E6ECF25769E5}"/>
              </a:ext>
            </a:extLst>
          </p:cNvPr>
          <p:cNvSpPr txBox="1"/>
          <p:nvPr/>
        </p:nvSpPr>
        <p:spPr>
          <a:xfrm>
            <a:off x="4608427" y="2609043"/>
            <a:ext cx="981727" cy="369332"/>
          </a:xfrm>
          <a:prstGeom prst="rect">
            <a:avLst/>
          </a:prstGeom>
          <a:noFill/>
        </p:spPr>
        <p:txBody>
          <a:bodyPr wrap="square" rtlCol="0">
            <a:spAutoFit/>
          </a:bodyPr>
          <a:lstStyle/>
          <a:p>
            <a:r>
              <a:rPr lang="en-US"/>
              <a:t>Value</a:t>
            </a:r>
          </a:p>
        </p:txBody>
      </p:sp>
      <p:pic>
        <p:nvPicPr>
          <p:cNvPr id="6" name="Picture 5">
            <a:extLst>
              <a:ext uri="{FF2B5EF4-FFF2-40B4-BE49-F238E27FC236}">
                <a16:creationId xmlns:a16="http://schemas.microsoft.com/office/drawing/2014/main" id="{3CB3C1A2-45E5-B591-9070-EA5078DEDC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0CF47D7E-89CE-50C6-A0DA-D924FEF43EE1}"/>
              </a:ext>
            </a:extLst>
          </p:cNvPr>
          <p:cNvSpPr>
            <a:spLocks noGrp="1"/>
          </p:cNvSpPr>
          <p:nvPr>
            <p:ph type="ftr" sz="quarter" idx="11"/>
          </p:nvPr>
        </p:nvSpPr>
        <p:spPr/>
        <p:txBody>
          <a:bodyPr/>
          <a:lstStyle/>
          <a:p>
            <a:r>
              <a:rPr lang="en-US"/>
              <a:t>Splyce</a:t>
            </a:r>
            <a:endParaRPr lang="en-US">
              <a:solidFill>
                <a:schemeClr val="bg1"/>
              </a:solidFill>
            </a:endParaRPr>
          </a:p>
        </p:txBody>
      </p:sp>
      <p:sp>
        <p:nvSpPr>
          <p:cNvPr id="24" name="TextBox 23">
            <a:extLst>
              <a:ext uri="{FF2B5EF4-FFF2-40B4-BE49-F238E27FC236}">
                <a16:creationId xmlns:a16="http://schemas.microsoft.com/office/drawing/2014/main" id="{3B6596D5-C5F0-88B2-4E36-F4328EC872D2}"/>
              </a:ext>
            </a:extLst>
          </p:cNvPr>
          <p:cNvSpPr txBox="1"/>
          <p:nvPr/>
        </p:nvSpPr>
        <p:spPr>
          <a:xfrm>
            <a:off x="4599192" y="1937721"/>
            <a:ext cx="981727" cy="646331"/>
          </a:xfrm>
          <a:prstGeom prst="rect">
            <a:avLst/>
          </a:prstGeom>
          <a:noFill/>
        </p:spPr>
        <p:txBody>
          <a:bodyPr wrap="square" rtlCol="0">
            <a:spAutoFit/>
          </a:bodyPr>
          <a:lstStyle/>
          <a:p>
            <a:r>
              <a:rPr lang="en-US"/>
              <a:t>Index /</a:t>
            </a:r>
          </a:p>
          <a:p>
            <a:r>
              <a:rPr lang="en-US"/>
              <a:t>Coord</a:t>
            </a:r>
          </a:p>
        </p:txBody>
      </p:sp>
      <p:cxnSp>
        <p:nvCxnSpPr>
          <p:cNvPr id="29" name="Straight Arrow Connector 28">
            <a:extLst>
              <a:ext uri="{FF2B5EF4-FFF2-40B4-BE49-F238E27FC236}">
                <a16:creationId xmlns:a16="http://schemas.microsoft.com/office/drawing/2014/main" id="{93A8AD7E-79FC-E50C-E8E3-60DDF7D5E01E}"/>
              </a:ext>
            </a:extLst>
          </p:cNvPr>
          <p:cNvCxnSpPr>
            <a:cxnSpLocks/>
          </p:cNvCxnSpPr>
          <p:nvPr/>
        </p:nvCxnSpPr>
        <p:spPr>
          <a:xfrm>
            <a:off x="6143653" y="4445916"/>
            <a:ext cx="3752" cy="3287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C92CDDF4-16A0-FE6A-93B5-E91D594BC7F6}"/>
              </a:ext>
            </a:extLst>
          </p:cNvPr>
          <p:cNvSpPr txBox="1"/>
          <p:nvPr/>
        </p:nvSpPr>
        <p:spPr>
          <a:xfrm>
            <a:off x="6044594" y="4435399"/>
            <a:ext cx="467900" cy="276999"/>
          </a:xfrm>
          <a:prstGeom prst="rect">
            <a:avLst/>
          </a:prstGeom>
          <a:noFill/>
        </p:spPr>
        <p:txBody>
          <a:bodyPr wrap="square" rtlCol="0">
            <a:spAutoFit/>
          </a:bodyPr>
          <a:lstStyle/>
          <a:p>
            <a:pPr algn="ctr"/>
            <a:r>
              <a:rPr lang="en-US" sz="1200" b="1"/>
              <a:t>A</a:t>
            </a:r>
            <a:r>
              <a:rPr lang="en-US" sz="1200" b="1" baseline="-25000"/>
              <a:t>2d</a:t>
            </a:r>
            <a:endParaRPr lang="en-US" sz="1200" b="1"/>
          </a:p>
        </p:txBody>
      </p:sp>
      <p:grpSp>
        <p:nvGrpSpPr>
          <p:cNvPr id="22" name="Group 21">
            <a:extLst>
              <a:ext uri="{FF2B5EF4-FFF2-40B4-BE49-F238E27FC236}">
                <a16:creationId xmlns:a16="http://schemas.microsoft.com/office/drawing/2014/main" id="{0B40C9B5-A294-9563-D6CE-FBDF138A57BD}"/>
              </a:ext>
            </a:extLst>
          </p:cNvPr>
          <p:cNvGrpSpPr/>
          <p:nvPr/>
        </p:nvGrpSpPr>
        <p:grpSpPr>
          <a:xfrm>
            <a:off x="3769458" y="3656990"/>
            <a:ext cx="1406515" cy="2299969"/>
            <a:chOff x="3769458" y="3656990"/>
            <a:chExt cx="1406515" cy="2299969"/>
          </a:xfrm>
        </p:grpSpPr>
        <p:grpSp>
          <p:nvGrpSpPr>
            <p:cNvPr id="23" name="Group 22">
              <a:extLst>
                <a:ext uri="{FF2B5EF4-FFF2-40B4-BE49-F238E27FC236}">
                  <a16:creationId xmlns:a16="http://schemas.microsoft.com/office/drawing/2014/main" id="{AB7E60C6-B455-EB50-E335-B4D0F7960AFF}"/>
                </a:ext>
              </a:extLst>
            </p:cNvPr>
            <p:cNvGrpSpPr/>
            <p:nvPr/>
          </p:nvGrpSpPr>
          <p:grpSpPr>
            <a:xfrm>
              <a:off x="3769458" y="3656990"/>
              <a:ext cx="1406515" cy="2299969"/>
              <a:chOff x="3769458" y="3656990"/>
              <a:chExt cx="1406515" cy="2299969"/>
            </a:xfrm>
          </p:grpSpPr>
          <p:sp>
            <p:nvSpPr>
              <p:cNvPr id="35" name="Oval 34">
                <a:extLst>
                  <a:ext uri="{FF2B5EF4-FFF2-40B4-BE49-F238E27FC236}">
                    <a16:creationId xmlns:a16="http://schemas.microsoft.com/office/drawing/2014/main" id="{941321A0-8060-5E12-5AAB-3F006F8AB8ED}"/>
                  </a:ext>
                </a:extLst>
              </p:cNvPr>
              <p:cNvSpPr/>
              <p:nvPr/>
            </p:nvSpPr>
            <p:spPr>
              <a:xfrm>
                <a:off x="4323185" y="5591834"/>
                <a:ext cx="360481" cy="365125"/>
              </a:xfrm>
              <a:prstGeom prst="ellipse">
                <a:avLst/>
              </a:prstGeom>
              <a:solidFill>
                <a:srgbClr val="D9D9D9"/>
              </a:solidFill>
            </p:spPr>
            <p:style>
              <a:lnRef idx="1">
                <a:schemeClr val="dk1"/>
              </a:lnRef>
              <a:fillRef idx="2">
                <a:schemeClr val="dk1"/>
              </a:fillRef>
              <a:effectRef idx="1">
                <a:schemeClr val="dk1"/>
              </a:effectRef>
              <a:fontRef idx="minor">
                <a:schemeClr val="dk1"/>
              </a:fontRef>
            </p:style>
            <p:txBody>
              <a:bodyPr rtlCol="0" anchor="ctr"/>
              <a:lstStyle/>
              <a:p>
                <a:pPr algn="ctr"/>
                <a:r>
                  <a:rPr lang="en-US"/>
                  <a:t>k</a:t>
                </a:r>
              </a:p>
            </p:txBody>
          </p:sp>
          <p:grpSp>
            <p:nvGrpSpPr>
              <p:cNvPr id="36" name="Group 35">
                <a:extLst>
                  <a:ext uri="{FF2B5EF4-FFF2-40B4-BE49-F238E27FC236}">
                    <a16:creationId xmlns:a16="http://schemas.microsoft.com/office/drawing/2014/main" id="{B08A79CF-0D24-05EF-67DC-6DCC0DA1B89B}"/>
                  </a:ext>
                </a:extLst>
              </p:cNvPr>
              <p:cNvGrpSpPr/>
              <p:nvPr/>
            </p:nvGrpSpPr>
            <p:grpSpPr>
              <a:xfrm>
                <a:off x="4323185" y="3656990"/>
                <a:ext cx="545329" cy="1478261"/>
                <a:chOff x="5967165" y="3661556"/>
                <a:chExt cx="545329" cy="1478261"/>
              </a:xfrm>
            </p:grpSpPr>
            <p:sp>
              <p:nvSpPr>
                <p:cNvPr id="57" name="Oval 56">
                  <a:extLst>
                    <a:ext uri="{FF2B5EF4-FFF2-40B4-BE49-F238E27FC236}">
                      <a16:creationId xmlns:a16="http://schemas.microsoft.com/office/drawing/2014/main" id="{78969AC3-1ED5-9C2C-D28F-356A0E3CBD84}"/>
                    </a:ext>
                  </a:extLst>
                </p:cNvPr>
                <p:cNvSpPr/>
                <p:nvPr/>
              </p:nvSpPr>
              <p:spPr>
                <a:xfrm>
                  <a:off x="5967167" y="400507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err="1"/>
                    <a:t>i</a:t>
                  </a:r>
                  <a:endParaRPr lang="en-US"/>
                </a:p>
              </p:txBody>
            </p:sp>
            <p:sp>
              <p:nvSpPr>
                <p:cNvPr id="58" name="Oval 57">
                  <a:extLst>
                    <a:ext uri="{FF2B5EF4-FFF2-40B4-BE49-F238E27FC236}">
                      <a16:creationId xmlns:a16="http://schemas.microsoft.com/office/drawing/2014/main" id="{748C51EC-3DBB-9195-0E5B-DC1AC7E75717}"/>
                    </a:ext>
                  </a:extLst>
                </p:cNvPr>
                <p:cNvSpPr/>
                <p:nvPr/>
              </p:nvSpPr>
              <p:spPr>
                <a:xfrm>
                  <a:off x="5967165" y="477469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a:t>j</a:t>
                  </a:r>
                </a:p>
              </p:txBody>
            </p:sp>
            <p:cxnSp>
              <p:nvCxnSpPr>
                <p:cNvPr id="59" name="Straight Arrow Connector 58">
                  <a:extLst>
                    <a:ext uri="{FF2B5EF4-FFF2-40B4-BE49-F238E27FC236}">
                      <a16:creationId xmlns:a16="http://schemas.microsoft.com/office/drawing/2014/main" id="{8E87BCBE-E7C2-7697-03B2-EE3709799DC6}"/>
                    </a:ext>
                  </a:extLst>
                </p:cNvPr>
                <p:cNvCxnSpPr>
                  <a:cxnSpLocks/>
                  <a:endCxn id="57" idx="0"/>
                </p:cNvCxnSpPr>
                <p:nvPr/>
              </p:nvCxnSpPr>
              <p:spPr>
                <a:xfrm>
                  <a:off x="6147408" y="3671366"/>
                  <a:ext cx="0" cy="33370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60" name="TextBox 59">
                  <a:extLst>
                    <a:ext uri="{FF2B5EF4-FFF2-40B4-BE49-F238E27FC236}">
                      <a16:creationId xmlns:a16="http://schemas.microsoft.com/office/drawing/2014/main" id="{0E3B44CD-38CC-9087-9012-A99C6A127780}"/>
                    </a:ext>
                  </a:extLst>
                </p:cNvPr>
                <p:cNvSpPr txBox="1"/>
                <p:nvPr/>
              </p:nvSpPr>
              <p:spPr>
                <a:xfrm>
                  <a:off x="6044593" y="3661556"/>
                  <a:ext cx="467901" cy="276999"/>
                </a:xfrm>
                <a:prstGeom prst="rect">
                  <a:avLst/>
                </a:prstGeom>
                <a:noFill/>
              </p:spPr>
              <p:txBody>
                <a:bodyPr wrap="square" rtlCol="0">
                  <a:spAutoFit/>
                </a:bodyPr>
                <a:lstStyle/>
                <a:p>
                  <a:pPr algn="ctr"/>
                  <a:r>
                    <a:rPr lang="en-US" sz="1200" b="1"/>
                    <a:t>A</a:t>
                  </a:r>
                  <a:r>
                    <a:rPr lang="en-US" sz="1200" b="1" baseline="-25000"/>
                    <a:t>i</a:t>
                  </a:r>
                  <a:endParaRPr lang="en-US" sz="1200" b="1"/>
                </a:p>
              </p:txBody>
            </p:sp>
            <p:sp>
              <p:nvSpPr>
                <p:cNvPr id="61" name="TextBox 60">
                  <a:extLst>
                    <a:ext uri="{FF2B5EF4-FFF2-40B4-BE49-F238E27FC236}">
                      <a16:creationId xmlns:a16="http://schemas.microsoft.com/office/drawing/2014/main" id="{4B9766F5-988F-D9F0-D6EE-8CDED78970E7}"/>
                    </a:ext>
                  </a:extLst>
                </p:cNvPr>
                <p:cNvSpPr txBox="1"/>
                <p:nvPr/>
              </p:nvSpPr>
              <p:spPr>
                <a:xfrm>
                  <a:off x="6044594" y="4444511"/>
                  <a:ext cx="467900" cy="276999"/>
                </a:xfrm>
                <a:prstGeom prst="rect">
                  <a:avLst/>
                </a:prstGeom>
                <a:noFill/>
              </p:spPr>
              <p:txBody>
                <a:bodyPr wrap="square" rtlCol="0">
                  <a:spAutoFit/>
                </a:bodyPr>
                <a:lstStyle/>
                <a:p>
                  <a:pPr algn="ctr"/>
                  <a:r>
                    <a:rPr lang="en-US" sz="1200" b="1" dirty="0"/>
                    <a:t>A</a:t>
                  </a:r>
                  <a:r>
                    <a:rPr lang="en-US" sz="1200" b="1" baseline="-25000" dirty="0"/>
                    <a:t>j</a:t>
                  </a:r>
                  <a:endParaRPr lang="en-US" sz="1200" b="1" dirty="0"/>
                </a:p>
              </p:txBody>
            </p:sp>
          </p:grpSp>
          <p:sp>
            <p:nvSpPr>
              <p:cNvPr id="37" name="TextBox 36">
                <a:extLst>
                  <a:ext uri="{FF2B5EF4-FFF2-40B4-BE49-F238E27FC236}">
                    <a16:creationId xmlns:a16="http://schemas.microsoft.com/office/drawing/2014/main" id="{8F20DE4B-4D46-9706-C57D-EE75D9DC4FF1}"/>
                  </a:ext>
                </a:extLst>
              </p:cNvPr>
              <p:cNvSpPr txBox="1"/>
              <p:nvPr/>
            </p:nvSpPr>
            <p:spPr>
              <a:xfrm>
                <a:off x="3849394" y="5235408"/>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k</a:t>
                </a:r>
                <a:endParaRPr lang="en-US" sz="1200" b="1">
                  <a:solidFill>
                    <a:schemeClr val="tx2">
                      <a:lumMod val="50000"/>
                      <a:lumOff val="50000"/>
                    </a:schemeClr>
                  </a:solidFill>
                </a:endParaRPr>
              </a:p>
            </p:txBody>
          </p:sp>
          <p:sp>
            <p:nvSpPr>
              <p:cNvPr id="38" name="Freeform: Shape 37">
                <a:extLst>
                  <a:ext uri="{FF2B5EF4-FFF2-40B4-BE49-F238E27FC236}">
                    <a16:creationId xmlns:a16="http://schemas.microsoft.com/office/drawing/2014/main" id="{D3FBF66F-9789-391E-427C-B6C35C8B2FFE}"/>
                  </a:ext>
                </a:extLst>
              </p:cNvPr>
              <p:cNvSpPr/>
              <p:nvPr/>
            </p:nvSpPr>
            <p:spPr>
              <a:xfrm>
                <a:off x="4093880" y="4437894"/>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40" name="TextBox 39">
                <a:extLst>
                  <a:ext uri="{FF2B5EF4-FFF2-40B4-BE49-F238E27FC236}">
                    <a16:creationId xmlns:a16="http://schemas.microsoft.com/office/drawing/2014/main" id="{153060FC-40DA-0F88-57D1-1038C6060C43}"/>
                  </a:ext>
                </a:extLst>
              </p:cNvPr>
              <p:cNvSpPr txBox="1"/>
              <p:nvPr/>
            </p:nvSpPr>
            <p:spPr>
              <a:xfrm>
                <a:off x="3769458" y="4521516"/>
                <a:ext cx="467900" cy="276999"/>
              </a:xfrm>
              <a:prstGeom prst="rect">
                <a:avLst/>
              </a:prstGeom>
              <a:noFill/>
            </p:spPr>
            <p:txBody>
              <a:bodyPr wrap="square" rtlCol="0">
                <a:spAutoFit/>
              </a:bodyPr>
              <a:lstStyle/>
              <a:p>
                <a:pPr algn="ctr"/>
                <a:r>
                  <a:rPr lang="en-US" sz="1200" b="1" err="1">
                    <a:solidFill>
                      <a:schemeClr val="tx2">
                        <a:lumMod val="50000"/>
                        <a:lumOff val="50000"/>
                      </a:schemeClr>
                    </a:solidFill>
                  </a:rPr>
                  <a:t>C</a:t>
                </a:r>
                <a:r>
                  <a:rPr lang="en-US" sz="1200" b="1" baseline="-25000" err="1">
                    <a:solidFill>
                      <a:schemeClr val="tx2">
                        <a:lumMod val="50000"/>
                        <a:lumOff val="50000"/>
                      </a:schemeClr>
                    </a:solidFill>
                  </a:rPr>
                  <a:t>j</a:t>
                </a:r>
                <a:endParaRPr lang="en-US" sz="1200" b="1">
                  <a:solidFill>
                    <a:schemeClr val="tx2">
                      <a:lumMod val="50000"/>
                      <a:lumOff val="50000"/>
                    </a:schemeClr>
                  </a:solidFill>
                </a:endParaRPr>
              </a:p>
            </p:txBody>
          </p:sp>
          <p:grpSp>
            <p:nvGrpSpPr>
              <p:cNvPr id="42" name="Group 41">
                <a:extLst>
                  <a:ext uri="{FF2B5EF4-FFF2-40B4-BE49-F238E27FC236}">
                    <a16:creationId xmlns:a16="http://schemas.microsoft.com/office/drawing/2014/main" id="{8019CC8D-AB08-9B4C-D260-358A91333277}"/>
                  </a:ext>
                </a:extLst>
              </p:cNvPr>
              <p:cNvGrpSpPr/>
              <p:nvPr/>
            </p:nvGrpSpPr>
            <p:grpSpPr>
              <a:xfrm>
                <a:off x="3811366" y="3660654"/>
                <a:ext cx="549214" cy="419100"/>
                <a:chOff x="5455346" y="3665220"/>
                <a:chExt cx="549214" cy="419100"/>
              </a:xfrm>
            </p:grpSpPr>
            <p:sp>
              <p:nvSpPr>
                <p:cNvPr id="55" name="Freeform: Shape 54">
                  <a:extLst>
                    <a:ext uri="{FF2B5EF4-FFF2-40B4-BE49-F238E27FC236}">
                      <a16:creationId xmlns:a16="http://schemas.microsoft.com/office/drawing/2014/main" id="{B584FA73-5DD2-CFBF-9348-A1C1EA384C42}"/>
                    </a:ext>
                  </a:extLst>
                </p:cNvPr>
                <p:cNvSpPr/>
                <p:nvPr/>
              </p:nvSpPr>
              <p:spPr>
                <a:xfrm>
                  <a:off x="5760720" y="3665220"/>
                  <a:ext cx="243840" cy="419100"/>
                </a:xfrm>
                <a:custGeom>
                  <a:avLst/>
                  <a:gdLst>
                    <a:gd name="csX0" fmla="*/ 0 w 243840"/>
                    <a:gd name="csY0" fmla="*/ 0 h 419100"/>
                    <a:gd name="csX1" fmla="*/ 22860 w 243840"/>
                    <a:gd name="csY1" fmla="*/ 91440 h 419100"/>
                    <a:gd name="csX2" fmla="*/ 76200 w 243840"/>
                    <a:gd name="csY2" fmla="*/ 251460 h 419100"/>
                    <a:gd name="csX3" fmla="*/ 243840 w 243840"/>
                    <a:gd name="csY3" fmla="*/ 419100 h 419100"/>
                    <a:gd name="csX4" fmla="*/ 243840 w 243840"/>
                    <a:gd name="csY4" fmla="*/ 419100 h 419100"/>
                    <a:gd name="csX5" fmla="*/ 243840 w 243840"/>
                    <a:gd name="csY5" fmla="*/ 419100 h 419100"/>
                  </a:gdLst>
                  <a:ahLst/>
                  <a:cxnLst>
                    <a:cxn ang="0">
                      <a:pos x="csX0" y="csY0"/>
                    </a:cxn>
                    <a:cxn ang="0">
                      <a:pos x="csX1" y="csY1"/>
                    </a:cxn>
                    <a:cxn ang="0">
                      <a:pos x="csX2" y="csY2"/>
                    </a:cxn>
                    <a:cxn ang="0">
                      <a:pos x="csX3" y="csY3"/>
                    </a:cxn>
                    <a:cxn ang="0">
                      <a:pos x="csX4" y="csY4"/>
                    </a:cxn>
                    <a:cxn ang="0">
                      <a:pos x="csX5" y="csY5"/>
                    </a:cxn>
                  </a:cxnLst>
                  <a:rect l="l" t="t" r="r" b="b"/>
                  <a:pathLst>
                    <a:path w="243840" h="419100">
                      <a:moveTo>
                        <a:pt x="0" y="0"/>
                      </a:moveTo>
                      <a:cubicBezTo>
                        <a:pt x="5080" y="24765"/>
                        <a:pt x="10160" y="49530"/>
                        <a:pt x="22860" y="91440"/>
                      </a:cubicBezTo>
                      <a:cubicBezTo>
                        <a:pt x="35560" y="133350"/>
                        <a:pt x="39370" y="196850"/>
                        <a:pt x="76200" y="251460"/>
                      </a:cubicBezTo>
                      <a:cubicBezTo>
                        <a:pt x="113030" y="306070"/>
                        <a:pt x="243840" y="419100"/>
                        <a:pt x="243840" y="419100"/>
                      </a:cubicBezTo>
                      <a:lnTo>
                        <a:pt x="243840" y="419100"/>
                      </a:lnTo>
                      <a:lnTo>
                        <a:pt x="243840" y="41910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6" name="TextBox 55">
                  <a:extLst>
                    <a:ext uri="{FF2B5EF4-FFF2-40B4-BE49-F238E27FC236}">
                      <a16:creationId xmlns:a16="http://schemas.microsoft.com/office/drawing/2014/main" id="{73DD0C20-871D-68DD-3C8C-C0C85C4D79E0}"/>
                    </a:ext>
                  </a:extLst>
                </p:cNvPr>
                <p:cNvSpPr txBox="1"/>
                <p:nvPr/>
              </p:nvSpPr>
              <p:spPr>
                <a:xfrm>
                  <a:off x="5455346" y="3724617"/>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i</a:t>
                  </a:r>
                  <a:endParaRPr lang="en-US" sz="1200" b="1">
                    <a:solidFill>
                      <a:schemeClr val="accent6"/>
                    </a:solidFill>
                  </a:endParaRPr>
                </a:p>
              </p:txBody>
            </p:sp>
          </p:grpSp>
          <p:sp>
            <p:nvSpPr>
              <p:cNvPr id="43" name="TextBox 42">
                <a:extLst>
                  <a:ext uri="{FF2B5EF4-FFF2-40B4-BE49-F238E27FC236}">
                    <a16:creationId xmlns:a16="http://schemas.microsoft.com/office/drawing/2014/main" id="{FF7EF17D-3A58-5B95-E213-CD4F57729D94}"/>
                  </a:ext>
                </a:extLst>
              </p:cNvPr>
              <p:cNvSpPr txBox="1"/>
              <p:nvPr/>
            </p:nvSpPr>
            <p:spPr>
              <a:xfrm>
                <a:off x="4708073" y="5235408"/>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k</a:t>
                </a:r>
                <a:endParaRPr lang="en-US" sz="1200" b="1">
                  <a:solidFill>
                    <a:schemeClr val="accent6"/>
                  </a:solidFill>
                </a:endParaRPr>
              </a:p>
            </p:txBody>
          </p:sp>
          <p:sp>
            <p:nvSpPr>
              <p:cNvPr id="44" name="Freeform: Shape 43">
                <a:extLst>
                  <a:ext uri="{FF2B5EF4-FFF2-40B4-BE49-F238E27FC236}">
                    <a16:creationId xmlns:a16="http://schemas.microsoft.com/office/drawing/2014/main" id="{B2265977-DB2C-D3DD-3A4E-C8363CC351F2}"/>
                  </a:ext>
                </a:extLst>
              </p:cNvPr>
              <p:cNvSpPr/>
              <p:nvPr/>
            </p:nvSpPr>
            <p:spPr>
              <a:xfrm>
                <a:off x="4164484" y="5171181"/>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54" name="Freeform: Shape 53">
                <a:extLst>
                  <a:ext uri="{FF2B5EF4-FFF2-40B4-BE49-F238E27FC236}">
                    <a16:creationId xmlns:a16="http://schemas.microsoft.com/office/drawing/2014/main" id="{ABC9ADF2-34AF-D4BC-3EAF-38AFDEA29F45}"/>
                  </a:ext>
                </a:extLst>
              </p:cNvPr>
              <p:cNvSpPr/>
              <p:nvPr/>
            </p:nvSpPr>
            <p:spPr>
              <a:xfrm flipH="1">
                <a:off x="4612311" y="5177193"/>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grpSp>
        <p:cxnSp>
          <p:nvCxnSpPr>
            <p:cNvPr id="28" name="Straight Arrow Connector 27">
              <a:extLst>
                <a:ext uri="{FF2B5EF4-FFF2-40B4-BE49-F238E27FC236}">
                  <a16:creationId xmlns:a16="http://schemas.microsoft.com/office/drawing/2014/main" id="{AB723041-60C8-4913-3AFE-77F2FBD564BF}"/>
                </a:ext>
              </a:extLst>
            </p:cNvPr>
            <p:cNvCxnSpPr>
              <a:cxnSpLocks/>
            </p:cNvCxnSpPr>
            <p:nvPr/>
          </p:nvCxnSpPr>
          <p:spPr>
            <a:xfrm>
              <a:off x="4499691" y="4441350"/>
              <a:ext cx="3752" cy="3287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36292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animEffect transition="in" filter="fade">
                                      <p:cBhvr>
                                        <p:cTn id="31" dur="500"/>
                                        <p:tgtEl>
                                          <p:spTgt spid="18">
                                            <p:txEl>
                                              <p:pRg st="0" end="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xEl>
                                              <p:pRg st="1" end="1"/>
                                            </p:txEl>
                                          </p:spTgt>
                                        </p:tgtEl>
                                        <p:attrNameLst>
                                          <p:attrName>style.visibility</p:attrName>
                                        </p:attrNameLst>
                                      </p:cBhvr>
                                      <p:to>
                                        <p:strVal val="visible"/>
                                      </p:to>
                                    </p:set>
                                    <p:animEffect transition="in" filter="fade">
                                      <p:cBhvr>
                                        <p:cTn id="34" dur="500"/>
                                        <p:tgtEl>
                                          <p:spTgt spid="1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5" grpId="0"/>
      <p:bldP spid="46" grpId="0" animBg="1"/>
      <p:bldP spid="47" grpId="0"/>
      <p:bldP spid="48" grpId="0" animBg="1"/>
      <p:bldP spid="51"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FE962-B565-253C-5AEF-CEC20C2F99BB}"/>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06560CB4-85EC-6F56-2DBF-D0871D40BE4E}"/>
              </a:ext>
            </a:extLst>
          </p:cNvPr>
          <p:cNvSpPr txBox="1"/>
          <p:nvPr/>
        </p:nvSpPr>
        <p:spPr>
          <a:xfrm>
            <a:off x="6639794" y="3751683"/>
            <a:ext cx="5560939" cy="2031325"/>
          </a:xfrm>
          <a:prstGeom prst="rect">
            <a:avLst/>
          </a:prstGeom>
          <a:noFill/>
        </p:spPr>
        <p:txBody>
          <a:bodyPr wrap="square" rtlCol="0">
            <a:spAutoFit/>
          </a:bodyPr>
          <a:lstStyle/>
          <a:p>
            <a:r>
              <a:rPr lang="en-US" dirty="0"/>
              <a:t>for (int </a:t>
            </a:r>
            <a:r>
              <a:rPr lang="en-US" dirty="0" err="1"/>
              <a:t>i</a:t>
            </a:r>
            <a:r>
              <a:rPr lang="en-US" dirty="0"/>
              <a:t> = 0; </a:t>
            </a:r>
            <a:r>
              <a:rPr lang="en-US" dirty="0" err="1"/>
              <a:t>i</a:t>
            </a:r>
            <a:r>
              <a:rPr lang="en-US" dirty="0"/>
              <a:t> &lt; N; ++</a:t>
            </a:r>
            <a:r>
              <a:rPr lang="en-US" dirty="0" err="1"/>
              <a:t>i</a:t>
            </a:r>
            <a:r>
              <a:rPr lang="en-US" dirty="0"/>
              <a:t>)</a:t>
            </a:r>
          </a:p>
          <a:p>
            <a:r>
              <a:rPr lang="en-US" dirty="0"/>
              <a:t>    for (int j = 0; j &lt; M; ++j)</a:t>
            </a:r>
          </a:p>
          <a:p>
            <a:r>
              <a:rPr lang="en-US" dirty="0"/>
              <a:t>        while (</a:t>
            </a:r>
            <a:r>
              <a:rPr lang="en-US" dirty="0" err="1"/>
              <a:t>B_ptr</a:t>
            </a:r>
            <a:r>
              <a:rPr lang="en-US" baseline="-25000" dirty="0" err="1"/>
              <a:t>i</a:t>
            </a:r>
            <a:r>
              <a:rPr lang="en-US" baseline="-25000" dirty="0"/>
              <a:t> </a:t>
            </a:r>
            <a:r>
              <a:rPr lang="en-US" dirty="0"/>
              <a:t>&lt; B_ptr</a:t>
            </a:r>
            <a:r>
              <a:rPr lang="en-US" baseline="-25000" dirty="0"/>
              <a:t>i+1</a:t>
            </a:r>
            <a:r>
              <a:rPr lang="en-US" dirty="0"/>
              <a:t> &amp;&amp; </a:t>
            </a:r>
            <a:r>
              <a:rPr lang="en-US" dirty="0" err="1"/>
              <a:t>C_ptr</a:t>
            </a:r>
            <a:r>
              <a:rPr lang="en-US" baseline="-25000" dirty="0" err="1"/>
              <a:t>j</a:t>
            </a:r>
            <a:r>
              <a:rPr lang="en-US" dirty="0"/>
              <a:t> &lt; C_ptr</a:t>
            </a:r>
            <a:r>
              <a:rPr lang="en-US" baseline="-25000" dirty="0"/>
              <a:t>j+1</a:t>
            </a:r>
            <a:r>
              <a:rPr lang="en-US" dirty="0"/>
              <a:t>)</a:t>
            </a:r>
          </a:p>
          <a:p>
            <a:r>
              <a:rPr lang="en-US" dirty="0"/>
              <a:t>            if (</a:t>
            </a:r>
            <a:r>
              <a:rPr lang="en-US" dirty="0" err="1"/>
              <a:t>B_ind</a:t>
            </a:r>
            <a:r>
              <a:rPr lang="en-US" baseline="-25000" dirty="0" err="1"/>
              <a:t>i</a:t>
            </a:r>
            <a:r>
              <a:rPr lang="en-US" baseline="-25000" dirty="0"/>
              <a:t> </a:t>
            </a:r>
            <a:r>
              <a:rPr lang="en-US" dirty="0"/>
              <a:t>== </a:t>
            </a:r>
            <a:r>
              <a:rPr lang="en-US" dirty="0" err="1"/>
              <a:t>C_ind</a:t>
            </a:r>
            <a:r>
              <a:rPr lang="en-US" baseline="-25000" dirty="0" err="1"/>
              <a:t>j</a:t>
            </a:r>
            <a:r>
              <a:rPr lang="en-US" dirty="0"/>
              <a:t>)</a:t>
            </a:r>
          </a:p>
          <a:p>
            <a:r>
              <a:rPr lang="en-US" dirty="0"/>
              <a:t>                A[</a:t>
            </a:r>
            <a:r>
              <a:rPr lang="en-US" dirty="0" err="1"/>
              <a:t>i</a:t>
            </a:r>
            <a:r>
              <a:rPr lang="en-US" dirty="0"/>
              <a:t>][j] += </a:t>
            </a:r>
            <a:r>
              <a:rPr lang="en-US" dirty="0" err="1"/>
              <a:t>B_value</a:t>
            </a:r>
            <a:r>
              <a:rPr lang="en-US" baseline="-25000" dirty="0" err="1"/>
              <a:t>i</a:t>
            </a:r>
            <a:r>
              <a:rPr lang="en-US" dirty="0"/>
              <a:t> * </a:t>
            </a:r>
            <a:r>
              <a:rPr lang="en-US" dirty="0" err="1"/>
              <a:t>C_value</a:t>
            </a:r>
            <a:r>
              <a:rPr lang="en-US" baseline="-25000" dirty="0" err="1"/>
              <a:t>j</a:t>
            </a:r>
            <a:r>
              <a:rPr lang="en-US" baseline="-25000" dirty="0"/>
              <a:t> </a:t>
            </a:r>
            <a:endParaRPr lang="en-US" dirty="0"/>
          </a:p>
          <a:p>
            <a:r>
              <a:rPr lang="en-US" dirty="0"/>
              <a:t>            else </a:t>
            </a:r>
            <a:r>
              <a:rPr lang="en-US" dirty="0">
                <a:solidFill>
                  <a:schemeClr val="accent6">
                    <a:lumMod val="75000"/>
                  </a:schemeClr>
                </a:solidFill>
              </a:rPr>
              <a:t>// Pointer Arithmetic</a:t>
            </a:r>
          </a:p>
          <a:p>
            <a:r>
              <a:rPr lang="en-US" dirty="0"/>
              <a:t>            (</a:t>
            </a:r>
            <a:r>
              <a:rPr lang="en-US" dirty="0" err="1"/>
              <a:t>B_ind</a:t>
            </a:r>
            <a:r>
              <a:rPr lang="en-US" baseline="-25000" dirty="0" err="1"/>
              <a:t>i</a:t>
            </a:r>
            <a:r>
              <a:rPr lang="en-US" dirty="0"/>
              <a:t> &lt; </a:t>
            </a:r>
            <a:r>
              <a:rPr lang="en-US" dirty="0" err="1"/>
              <a:t>C_ind</a:t>
            </a:r>
            <a:r>
              <a:rPr lang="en-US" baseline="-25000" dirty="0" err="1"/>
              <a:t>j</a:t>
            </a:r>
            <a:r>
              <a:rPr lang="en-US" dirty="0"/>
              <a:t>) ? </a:t>
            </a:r>
            <a:r>
              <a:rPr lang="en-US" dirty="0" err="1"/>
              <a:t>B_ptr</a:t>
            </a:r>
            <a:r>
              <a:rPr lang="en-US" baseline="-25000" dirty="0" err="1"/>
              <a:t>i</a:t>
            </a:r>
            <a:r>
              <a:rPr lang="en-US" dirty="0"/>
              <a:t>++ : </a:t>
            </a:r>
            <a:r>
              <a:rPr lang="en-US" dirty="0" err="1"/>
              <a:t>C_ptr</a:t>
            </a:r>
            <a:r>
              <a:rPr lang="en-US" baseline="-25000" dirty="0" err="1"/>
              <a:t>j</a:t>
            </a:r>
            <a:r>
              <a:rPr lang="en-US" dirty="0"/>
              <a:t>++</a:t>
            </a:r>
          </a:p>
        </p:txBody>
      </p:sp>
      <p:sp>
        <p:nvSpPr>
          <p:cNvPr id="2" name="Title 1">
            <a:extLst>
              <a:ext uri="{FF2B5EF4-FFF2-40B4-BE49-F238E27FC236}">
                <a16:creationId xmlns:a16="http://schemas.microsoft.com/office/drawing/2014/main" id="{836FB714-5553-EADB-DF0A-9A0C195BC1D2}"/>
              </a:ext>
            </a:extLst>
          </p:cNvPr>
          <p:cNvSpPr>
            <a:spLocks noGrp="1"/>
          </p:cNvSpPr>
          <p:nvPr>
            <p:ph type="title"/>
          </p:nvPr>
        </p:nvSpPr>
        <p:spPr>
          <a:xfrm>
            <a:off x="838200" y="23385"/>
            <a:ext cx="10515600" cy="780184"/>
          </a:xfrm>
        </p:spPr>
        <p:txBody>
          <a:bodyPr>
            <a:normAutofit/>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Sparse Tensor Compilers</a:t>
            </a:r>
          </a:p>
        </p:txBody>
      </p:sp>
      <p:sp>
        <p:nvSpPr>
          <p:cNvPr id="5" name="Slide Number Placeholder 4">
            <a:extLst>
              <a:ext uri="{FF2B5EF4-FFF2-40B4-BE49-F238E27FC236}">
                <a16:creationId xmlns:a16="http://schemas.microsoft.com/office/drawing/2014/main" id="{E0DD8950-6652-7540-E8EE-2BB49947F298}"/>
              </a:ext>
            </a:extLst>
          </p:cNvPr>
          <p:cNvSpPr>
            <a:spLocks noGrp="1"/>
          </p:cNvSpPr>
          <p:nvPr>
            <p:ph type="sldNum" sz="quarter" idx="12"/>
          </p:nvPr>
        </p:nvSpPr>
        <p:spPr/>
        <p:txBody>
          <a:bodyPr/>
          <a:lstStyle/>
          <a:p>
            <a:r>
              <a:rPr lang="en-US"/>
              <a:t>5</a:t>
            </a:r>
          </a:p>
        </p:txBody>
      </p:sp>
      <p:graphicFrame>
        <p:nvGraphicFramePr>
          <p:cNvPr id="7" name="Table 6">
            <a:extLst>
              <a:ext uri="{FF2B5EF4-FFF2-40B4-BE49-F238E27FC236}">
                <a16:creationId xmlns:a16="http://schemas.microsoft.com/office/drawing/2014/main" id="{0EAD03B8-E371-F2D1-DE10-8EFEFE5A1F79}"/>
              </a:ext>
            </a:extLst>
          </p:cNvPr>
          <p:cNvGraphicFramePr>
            <a:graphicFrameLocks noGrp="1"/>
          </p:cNvGraphicFramePr>
          <p:nvPr/>
        </p:nvGraphicFramePr>
        <p:xfrm>
          <a:off x="295566" y="1541701"/>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b</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12</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13</a:t>
                      </a:r>
                      <a:endParaRPr lang="en-US"/>
                    </a:p>
                  </a:txBody>
                  <a:tcPr>
                    <a:solidFill>
                      <a:schemeClr val="tx2">
                        <a:lumMod val="50000"/>
                        <a:lumOff val="50000"/>
                      </a:schemeClr>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21</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23</a:t>
                      </a:r>
                      <a:endParaRPr lang="en-US"/>
                    </a:p>
                  </a:txBody>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31</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33</a:t>
                      </a:r>
                      <a:endParaRPr lang="en-US"/>
                    </a:p>
                  </a:txBody>
                  <a:tcPr/>
                </a:tc>
                <a:extLst>
                  <a:ext uri="{0D108BD9-81ED-4DB2-BD59-A6C34878D82A}">
                    <a16:rowId xmlns:a16="http://schemas.microsoft.com/office/drawing/2014/main" val="370440325"/>
                  </a:ext>
                </a:extLst>
              </a:tr>
            </a:tbl>
          </a:graphicData>
        </a:graphic>
      </p:graphicFrame>
      <p:graphicFrame>
        <p:nvGraphicFramePr>
          <p:cNvPr id="8" name="Table 7">
            <a:extLst>
              <a:ext uri="{FF2B5EF4-FFF2-40B4-BE49-F238E27FC236}">
                <a16:creationId xmlns:a16="http://schemas.microsoft.com/office/drawing/2014/main" id="{798E80A0-EFE6-9319-175E-4337105A975C}"/>
              </a:ext>
            </a:extLst>
          </p:cNvPr>
          <p:cNvGraphicFramePr>
            <a:graphicFrameLocks noGrp="1"/>
          </p:cNvGraphicFramePr>
          <p:nvPr/>
        </p:nvGraphicFramePr>
        <p:xfrm>
          <a:off x="2526148" y="154170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c</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12</a:t>
                      </a:r>
                      <a:endParaRPr lang="en-US"/>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13</a:t>
                      </a:r>
                      <a:endParaRPr lang="en-US"/>
                    </a:p>
                  </a:txBody>
                  <a:tcPr>
                    <a:no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23</a:t>
                      </a:r>
                      <a:endParaRPr lang="en-US"/>
                    </a:p>
                  </a:txBody>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32</a:t>
                      </a:r>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33</a:t>
                      </a:r>
                      <a:endParaRPr lang="en-US"/>
                    </a:p>
                  </a:txBody>
                  <a:tcPr/>
                </a:tc>
                <a:extLst>
                  <a:ext uri="{0D108BD9-81ED-4DB2-BD59-A6C34878D82A}">
                    <a16:rowId xmlns:a16="http://schemas.microsoft.com/office/drawing/2014/main" val="370440325"/>
                  </a:ext>
                </a:extLst>
              </a:tr>
            </a:tbl>
          </a:graphicData>
        </a:graphic>
      </p:graphicFrame>
      <p:sp>
        <p:nvSpPr>
          <p:cNvPr id="9" name="TextBox 8">
            <a:extLst>
              <a:ext uri="{FF2B5EF4-FFF2-40B4-BE49-F238E27FC236}">
                <a16:creationId xmlns:a16="http://schemas.microsoft.com/office/drawing/2014/main" id="{75F4B652-3BFD-848C-0B45-66D8A4DC05BF}"/>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10" name="TextBox 9">
            <a:extLst>
              <a:ext uri="{FF2B5EF4-FFF2-40B4-BE49-F238E27FC236}">
                <a16:creationId xmlns:a16="http://schemas.microsoft.com/office/drawing/2014/main" id="{630C5992-323F-EDD4-5B46-2F56A1D3FE30}"/>
              </a:ext>
            </a:extLst>
          </p:cNvPr>
          <p:cNvSpPr txBox="1"/>
          <p:nvPr/>
        </p:nvSpPr>
        <p:spPr>
          <a:xfrm>
            <a:off x="2092547" y="2010007"/>
            <a:ext cx="354584" cy="461665"/>
          </a:xfrm>
          <a:prstGeom prst="rect">
            <a:avLst/>
          </a:prstGeom>
          <a:noFill/>
        </p:spPr>
        <p:txBody>
          <a:bodyPr wrap="none" rtlCol="0">
            <a:spAutoFit/>
          </a:bodyPr>
          <a:lstStyle/>
          <a:p>
            <a:r>
              <a:rPr lang="en-US" sz="2400"/>
              <a:t>X</a:t>
            </a:r>
          </a:p>
        </p:txBody>
      </p:sp>
      <p:sp>
        <p:nvSpPr>
          <p:cNvPr id="11" name="TextBox 10">
            <a:extLst>
              <a:ext uri="{FF2B5EF4-FFF2-40B4-BE49-F238E27FC236}">
                <a16:creationId xmlns:a16="http://schemas.microsoft.com/office/drawing/2014/main" id="{9A017CB6-C62A-A084-402C-8B526FF0D173}"/>
              </a:ext>
            </a:extLst>
          </p:cNvPr>
          <p:cNvSpPr txBox="1"/>
          <p:nvPr/>
        </p:nvSpPr>
        <p:spPr>
          <a:xfrm>
            <a:off x="429494" y="3752053"/>
            <a:ext cx="3168073" cy="1200329"/>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for (int k = 0; k &lt; K; ++k)</a:t>
            </a:r>
          </a:p>
          <a:p>
            <a:r>
              <a:rPr lang="en-US"/>
              <a:t>            A[</a:t>
            </a:r>
            <a:r>
              <a:rPr lang="en-US" err="1"/>
              <a:t>i</a:t>
            </a:r>
            <a:r>
              <a:rPr lang="en-US"/>
              <a:t>][j] += B[</a:t>
            </a:r>
            <a:r>
              <a:rPr lang="en-US" err="1"/>
              <a:t>i</a:t>
            </a:r>
            <a:r>
              <a:rPr lang="en-US"/>
              <a:t>][k] * C[k][j]</a:t>
            </a:r>
          </a:p>
        </p:txBody>
      </p:sp>
      <p:sp>
        <p:nvSpPr>
          <p:cNvPr id="12" name="TextBox 11">
            <a:extLst>
              <a:ext uri="{FF2B5EF4-FFF2-40B4-BE49-F238E27FC236}">
                <a16:creationId xmlns:a16="http://schemas.microsoft.com/office/drawing/2014/main" id="{4B92CA96-7F0B-E810-55A2-6D555695140D}"/>
              </a:ext>
            </a:extLst>
          </p:cNvPr>
          <p:cNvSpPr txBox="1"/>
          <p:nvPr/>
        </p:nvSpPr>
        <p:spPr>
          <a:xfrm>
            <a:off x="605647" y="3028890"/>
            <a:ext cx="3260436" cy="400110"/>
          </a:xfrm>
          <a:prstGeom prst="rect">
            <a:avLst/>
          </a:prstGeom>
          <a:noFill/>
        </p:spPr>
        <p:txBody>
          <a:bodyPr wrap="square" rtlCol="0">
            <a:spAutoFit/>
          </a:bodyPr>
          <a:lstStyle/>
          <a:p>
            <a:pPr algn="ctr"/>
            <a:r>
              <a:rPr lang="en-US" sz="2000" b="1" baseline="-25000"/>
              <a:t>N</a:t>
            </a:r>
            <a:r>
              <a:rPr lang="en-US" sz="2000" baseline="-25000"/>
              <a:t> x </a:t>
            </a:r>
            <a:r>
              <a:rPr lang="en-US" sz="2000" b="1" baseline="-25000"/>
              <a:t>M</a:t>
            </a:r>
            <a:r>
              <a:rPr lang="en-US" sz="2000" baseline="-25000"/>
              <a:t> = </a:t>
            </a:r>
            <a:r>
              <a:rPr lang="en-US" sz="2000" b="1" baseline="-25000"/>
              <a:t>N</a:t>
            </a:r>
            <a:r>
              <a:rPr lang="en-US" sz="2000" baseline="-25000"/>
              <a:t> x </a:t>
            </a:r>
            <a:r>
              <a:rPr lang="en-US" sz="2000" b="1" baseline="-25000"/>
              <a:t>K</a:t>
            </a:r>
            <a:r>
              <a:rPr lang="en-US" sz="2000" baseline="-25000"/>
              <a:t> * </a:t>
            </a:r>
            <a:r>
              <a:rPr lang="en-US" sz="2000" b="1" baseline="-25000"/>
              <a:t>K</a:t>
            </a:r>
            <a:r>
              <a:rPr lang="en-US" sz="2000" baseline="-25000"/>
              <a:t> x </a:t>
            </a:r>
            <a:r>
              <a:rPr lang="en-US" sz="2000" b="1" baseline="-25000"/>
              <a:t>M</a:t>
            </a:r>
            <a:endParaRPr lang="en-US" sz="2000" b="1"/>
          </a:p>
        </p:txBody>
      </p:sp>
      <p:graphicFrame>
        <p:nvGraphicFramePr>
          <p:cNvPr id="13" name="Table 12">
            <a:extLst>
              <a:ext uri="{FF2B5EF4-FFF2-40B4-BE49-F238E27FC236}">
                <a16:creationId xmlns:a16="http://schemas.microsoft.com/office/drawing/2014/main" id="{3048AB05-DF9C-8F4D-5FC0-80E8F291C41A}"/>
              </a:ext>
            </a:extLst>
          </p:cNvPr>
          <p:cNvGraphicFramePr>
            <a:graphicFrameLocks noGrp="1"/>
          </p:cNvGraphicFramePr>
          <p:nvPr/>
        </p:nvGraphicFramePr>
        <p:xfrm>
          <a:off x="5385372"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dirty="0"/>
                        <a:t>0</a:t>
                      </a:r>
                    </a:p>
                  </a:txBody>
                  <a:tcPr>
                    <a:solidFill>
                      <a:schemeClr val="tx2">
                        <a:lumMod val="50000"/>
                        <a:lumOff val="50000"/>
                      </a:schemeClr>
                    </a:solidFill>
                  </a:tcPr>
                </a:tc>
                <a:tc>
                  <a:txBody>
                    <a:bodyPr/>
                    <a:lstStyle/>
                    <a:p>
                      <a:pPr algn="ctr"/>
                      <a:r>
                        <a:rPr lang="en-US"/>
                        <a:t>2</a:t>
                      </a:r>
                    </a:p>
                  </a:txBody>
                  <a:tcPr>
                    <a:solidFill>
                      <a:schemeClr val="tx2">
                        <a:lumMod val="50000"/>
                        <a:lumOff val="50000"/>
                      </a:schemeClr>
                    </a:solidFill>
                  </a:tcPr>
                </a:tc>
                <a:tc>
                  <a:txBody>
                    <a:bodyPr/>
                    <a:lstStyle/>
                    <a:p>
                      <a:pPr algn="ctr"/>
                      <a:r>
                        <a:rPr lang="en-US"/>
                        <a:t>2</a:t>
                      </a:r>
                    </a:p>
                  </a:txBody>
                  <a:tcPr/>
                </a:tc>
                <a:tc>
                  <a:txBody>
                    <a:bodyPr/>
                    <a:lstStyle/>
                    <a:p>
                      <a:pPr algn="ctr"/>
                      <a:r>
                        <a:rPr lang="en-US" dirty="0"/>
                        <a:t>4</a:t>
                      </a:r>
                    </a:p>
                  </a:txBody>
                  <a:tcPr/>
                </a:tc>
                <a:extLst>
                  <a:ext uri="{0D108BD9-81ED-4DB2-BD59-A6C34878D82A}">
                    <a16:rowId xmlns:a16="http://schemas.microsoft.com/office/drawing/2014/main" val="68851058"/>
                  </a:ext>
                </a:extLst>
              </a:tr>
            </a:tbl>
          </a:graphicData>
        </a:graphic>
      </p:graphicFrame>
      <p:graphicFrame>
        <p:nvGraphicFramePr>
          <p:cNvPr id="14" name="Table 13">
            <a:extLst>
              <a:ext uri="{FF2B5EF4-FFF2-40B4-BE49-F238E27FC236}">
                <a16:creationId xmlns:a16="http://schemas.microsoft.com/office/drawing/2014/main" id="{752B7D0C-AC8D-EDD8-E6FD-774A35709342}"/>
              </a:ext>
            </a:extLst>
          </p:cNvPr>
          <p:cNvGraphicFramePr>
            <a:graphicFrameLocks noGrp="1"/>
          </p:cNvGraphicFramePr>
          <p:nvPr/>
        </p:nvGraphicFramePr>
        <p:xfrm>
          <a:off x="5385370" y="208399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dirty="0"/>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dirty="0"/>
                        <a:t>2</a:t>
                      </a:r>
                    </a:p>
                  </a:txBody>
                  <a:tcPr/>
                </a:tc>
                <a:extLst>
                  <a:ext uri="{0D108BD9-81ED-4DB2-BD59-A6C34878D82A}">
                    <a16:rowId xmlns:a16="http://schemas.microsoft.com/office/drawing/2014/main" val="68851058"/>
                  </a:ext>
                </a:extLst>
              </a:tr>
            </a:tbl>
          </a:graphicData>
        </a:graphic>
      </p:graphicFrame>
      <p:graphicFrame>
        <p:nvGraphicFramePr>
          <p:cNvPr id="15" name="Table 14">
            <a:extLst>
              <a:ext uri="{FF2B5EF4-FFF2-40B4-BE49-F238E27FC236}">
                <a16:creationId xmlns:a16="http://schemas.microsoft.com/office/drawing/2014/main" id="{DC23BFB6-7513-04C8-B3AB-FDD518A02BF8}"/>
              </a:ext>
            </a:extLst>
          </p:cNvPr>
          <p:cNvGraphicFramePr>
            <a:graphicFrameLocks noGrp="1"/>
          </p:cNvGraphicFramePr>
          <p:nvPr/>
        </p:nvGraphicFramePr>
        <p:xfrm>
          <a:off x="5385368" y="261296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14184649"/>
                    </a:ext>
                  </a:extLst>
                </a:gridCol>
              </a:tblGrid>
              <a:tr h="370840">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11</a:t>
                      </a:r>
                      <a:endParaRPr lang="en-US"/>
                    </a:p>
                  </a:txBody>
                  <a:tcPr>
                    <a:solidFill>
                      <a:schemeClr val="tx2">
                        <a:lumMod val="50000"/>
                        <a:lumOff val="50000"/>
                      </a:schemeClr>
                    </a:solidFill>
                  </a:tcP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dirty="0">
                          <a:ln>
                            <a:noFill/>
                          </a:ln>
                          <a:solidFill>
                            <a:prstClr val="black"/>
                          </a:solidFill>
                          <a:effectLst/>
                          <a:uLnTx/>
                          <a:uFillTx/>
                          <a:latin typeface="Aptos" panose="02110004020202020204"/>
                          <a:ea typeface="+mn-ea"/>
                          <a:cs typeface="+mn-cs"/>
                        </a:rPr>
                        <a:t>12</a:t>
                      </a:r>
                      <a:endParaRPr lang="en-US" dirty="0"/>
                    </a:p>
                  </a:txBody>
                  <a:tcPr>
                    <a:solidFill>
                      <a:schemeClr val="tx2">
                        <a:lumMod val="50000"/>
                        <a:lumOff val="50000"/>
                      </a:schemeClr>
                    </a:solidFill>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31</a:t>
                      </a:r>
                      <a:endParaRPr lang="en-US"/>
                    </a:p>
                  </a:txBody>
                  <a:tcP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dirty="0">
                          <a:ln>
                            <a:noFill/>
                          </a:ln>
                          <a:solidFill>
                            <a:prstClr val="black"/>
                          </a:solidFill>
                          <a:effectLst/>
                          <a:uLnTx/>
                          <a:uFillTx/>
                          <a:latin typeface="Aptos" panose="02110004020202020204"/>
                          <a:ea typeface="+mn-ea"/>
                          <a:cs typeface="+mn-cs"/>
                        </a:rPr>
                        <a:t>33</a:t>
                      </a:r>
                      <a:endParaRPr lang="en-US" dirty="0"/>
                    </a:p>
                  </a:txBody>
                  <a:tcPr/>
                </a:tc>
                <a:extLst>
                  <a:ext uri="{0D108BD9-81ED-4DB2-BD59-A6C34878D82A}">
                    <a16:rowId xmlns:a16="http://schemas.microsoft.com/office/drawing/2014/main" val="68851058"/>
                  </a:ext>
                </a:extLst>
              </a:tr>
            </a:tbl>
          </a:graphicData>
        </a:graphic>
      </p:graphicFrame>
      <p:graphicFrame>
        <p:nvGraphicFramePr>
          <p:cNvPr id="19" name="Table 18">
            <a:extLst>
              <a:ext uri="{FF2B5EF4-FFF2-40B4-BE49-F238E27FC236}">
                <a16:creationId xmlns:a16="http://schemas.microsoft.com/office/drawing/2014/main" id="{5C2E386B-5364-5F1F-445D-9FEA4A92BCA5}"/>
              </a:ext>
            </a:extLst>
          </p:cNvPr>
          <p:cNvGraphicFramePr>
            <a:graphicFrameLocks noGrp="1"/>
          </p:cNvGraphicFramePr>
          <p:nvPr/>
        </p:nvGraphicFramePr>
        <p:xfrm>
          <a:off x="8667911"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1</a:t>
                      </a:r>
                    </a:p>
                  </a:txBody>
                  <a:tcPr/>
                </a:tc>
                <a:tc>
                  <a:txBody>
                    <a:bodyPr/>
                    <a:lstStyle/>
                    <a:p>
                      <a:pPr algn="ctr"/>
                      <a:r>
                        <a:rPr lang="en-US"/>
                        <a:t>3</a:t>
                      </a:r>
                    </a:p>
                  </a:txBody>
                  <a:tcPr/>
                </a:tc>
                <a:extLst>
                  <a:ext uri="{0D108BD9-81ED-4DB2-BD59-A6C34878D82A}">
                    <a16:rowId xmlns:a16="http://schemas.microsoft.com/office/drawing/2014/main" val="68851058"/>
                  </a:ext>
                </a:extLst>
              </a:tr>
            </a:tbl>
          </a:graphicData>
        </a:graphic>
      </p:graphicFrame>
      <p:graphicFrame>
        <p:nvGraphicFramePr>
          <p:cNvPr id="20" name="Table 19">
            <a:extLst>
              <a:ext uri="{FF2B5EF4-FFF2-40B4-BE49-F238E27FC236}">
                <a16:creationId xmlns:a16="http://schemas.microsoft.com/office/drawing/2014/main" id="{67E5EA00-EF48-C3C1-B1B5-0E0281D636B5}"/>
              </a:ext>
            </a:extLst>
          </p:cNvPr>
          <p:cNvGraphicFramePr>
            <a:graphicFrameLocks noGrp="1"/>
          </p:cNvGraphicFramePr>
          <p:nvPr/>
        </p:nvGraphicFramePr>
        <p:xfrm>
          <a:off x="8667909" y="208399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a:t>2</a:t>
                      </a:r>
                    </a:p>
                  </a:txBody>
                  <a:tcPr/>
                </a:tc>
                <a:extLst>
                  <a:ext uri="{0D108BD9-81ED-4DB2-BD59-A6C34878D82A}">
                    <a16:rowId xmlns:a16="http://schemas.microsoft.com/office/drawing/2014/main" val="68851058"/>
                  </a:ext>
                </a:extLst>
              </a:tr>
            </a:tbl>
          </a:graphicData>
        </a:graphic>
      </p:graphicFrame>
      <p:graphicFrame>
        <p:nvGraphicFramePr>
          <p:cNvPr id="21" name="Table 20">
            <a:extLst>
              <a:ext uri="{FF2B5EF4-FFF2-40B4-BE49-F238E27FC236}">
                <a16:creationId xmlns:a16="http://schemas.microsoft.com/office/drawing/2014/main" id="{4C3E0C9E-EBC5-A4CD-271B-BC772B1D8523}"/>
              </a:ext>
            </a:extLst>
          </p:cNvPr>
          <p:cNvGraphicFramePr>
            <a:graphicFrameLocks noGrp="1"/>
          </p:cNvGraphicFramePr>
          <p:nvPr/>
        </p:nvGraphicFramePr>
        <p:xfrm>
          <a:off x="8667908" y="261296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dirty="0"/>
                        <a:t>c</a:t>
                      </a:r>
                      <a:r>
                        <a:rPr lang="en-US" baseline="-25000" dirty="0"/>
                        <a:t>21</a:t>
                      </a:r>
                      <a:endParaRPr lang="en-US" dirty="0"/>
                    </a:p>
                  </a:txBody>
                  <a:tcPr>
                    <a:solidFill>
                      <a:schemeClr val="tx2">
                        <a:lumMod val="50000"/>
                        <a:lumOff val="50000"/>
                      </a:schemeClr>
                    </a:solidFill>
                  </a:tcPr>
                </a:tc>
                <a:tc>
                  <a:txBody>
                    <a:bodyPr/>
                    <a:lstStyle/>
                    <a:p>
                      <a:pPr algn="ctr"/>
                      <a:r>
                        <a:rPr lang="en-US" dirty="0"/>
                        <a:t>c</a:t>
                      </a:r>
                      <a:r>
                        <a:rPr lang="en-US" baseline="-25000" dirty="0"/>
                        <a:t>13</a:t>
                      </a:r>
                      <a:endParaRPr lang="en-US" dirty="0"/>
                    </a:p>
                  </a:txBody>
                  <a:tcPr/>
                </a:tc>
                <a:tc>
                  <a:txBody>
                    <a:bodyPr/>
                    <a:lstStyle/>
                    <a:p>
                      <a:pPr algn="ctr"/>
                      <a:r>
                        <a:rPr lang="en-US" dirty="0"/>
                        <a:t>c</a:t>
                      </a:r>
                      <a:r>
                        <a:rPr lang="en-US" baseline="-25000" dirty="0"/>
                        <a:t>33</a:t>
                      </a:r>
                      <a:endParaRPr lang="en-US" dirty="0"/>
                    </a:p>
                  </a:txBody>
                  <a:tcPr/>
                </a:tc>
                <a:extLst>
                  <a:ext uri="{0D108BD9-81ED-4DB2-BD59-A6C34878D82A}">
                    <a16:rowId xmlns:a16="http://schemas.microsoft.com/office/drawing/2014/main" val="68851058"/>
                  </a:ext>
                </a:extLst>
              </a:tr>
            </a:tbl>
          </a:graphicData>
        </a:graphic>
      </p:graphicFrame>
      <p:sp>
        <p:nvSpPr>
          <p:cNvPr id="25" name="TextBox 24">
            <a:extLst>
              <a:ext uri="{FF2B5EF4-FFF2-40B4-BE49-F238E27FC236}">
                <a16:creationId xmlns:a16="http://schemas.microsoft.com/office/drawing/2014/main" id="{2DBED1FB-9D49-79EA-CB07-8EEE1AA7A831}"/>
              </a:ext>
            </a:extLst>
          </p:cNvPr>
          <p:cNvSpPr txBox="1"/>
          <p:nvPr/>
        </p:nvSpPr>
        <p:spPr>
          <a:xfrm>
            <a:off x="5385366" y="800233"/>
            <a:ext cx="2863086" cy="461665"/>
          </a:xfrm>
          <a:prstGeom prst="rect">
            <a:avLst/>
          </a:prstGeom>
          <a:noFill/>
        </p:spPr>
        <p:txBody>
          <a:bodyPr wrap="square" rtlCol="0">
            <a:spAutoFit/>
          </a:bodyPr>
          <a:lstStyle/>
          <a:p>
            <a:pPr algn="ctr"/>
            <a:r>
              <a:rPr lang="en-US" sz="2400" b="1" dirty="0"/>
              <a:t>CSR (B</a:t>
            </a:r>
            <a:r>
              <a:rPr lang="en-US" sz="2400" b="1" baseline="-25000" dirty="0"/>
              <a:t>ik</a:t>
            </a:r>
            <a:r>
              <a:rPr lang="en-US" sz="2400" b="1" dirty="0"/>
              <a:t>)</a:t>
            </a:r>
            <a:endParaRPr lang="en-US" sz="2400" baseline="-25000" dirty="0"/>
          </a:p>
        </p:txBody>
      </p:sp>
      <p:sp>
        <p:nvSpPr>
          <p:cNvPr id="26" name="TextBox 25">
            <a:extLst>
              <a:ext uri="{FF2B5EF4-FFF2-40B4-BE49-F238E27FC236}">
                <a16:creationId xmlns:a16="http://schemas.microsoft.com/office/drawing/2014/main" id="{B0FC3B7D-0F45-3B22-82BA-28B4813C6365}"/>
              </a:ext>
            </a:extLst>
          </p:cNvPr>
          <p:cNvSpPr txBox="1"/>
          <p:nvPr/>
        </p:nvSpPr>
        <p:spPr>
          <a:xfrm>
            <a:off x="8610600" y="802951"/>
            <a:ext cx="2863086" cy="461665"/>
          </a:xfrm>
          <a:prstGeom prst="rect">
            <a:avLst/>
          </a:prstGeom>
          <a:noFill/>
        </p:spPr>
        <p:txBody>
          <a:bodyPr wrap="square" rtlCol="0">
            <a:spAutoFit/>
          </a:bodyPr>
          <a:lstStyle/>
          <a:p>
            <a:pPr algn="ctr"/>
            <a:r>
              <a:rPr lang="en-US" sz="2400" b="1" dirty="0"/>
              <a:t>CSC (</a:t>
            </a:r>
            <a:r>
              <a:rPr lang="en-US" sz="2400" b="1" dirty="0" err="1"/>
              <a:t>C</a:t>
            </a:r>
            <a:r>
              <a:rPr lang="en-US" sz="2400" b="1" baseline="-25000" dirty="0" err="1"/>
              <a:t>kj</a:t>
            </a:r>
            <a:r>
              <a:rPr lang="en-US" sz="2400" b="1" dirty="0"/>
              <a:t>)</a:t>
            </a:r>
            <a:endParaRPr lang="en-US" sz="2400" baseline="-25000" dirty="0"/>
          </a:p>
        </p:txBody>
      </p:sp>
      <p:sp>
        <p:nvSpPr>
          <p:cNvPr id="32" name="Oval 31">
            <a:extLst>
              <a:ext uri="{FF2B5EF4-FFF2-40B4-BE49-F238E27FC236}">
                <a16:creationId xmlns:a16="http://schemas.microsoft.com/office/drawing/2014/main" id="{4627CB3F-1909-D95E-8492-5E33B94FBC5F}"/>
              </a:ext>
            </a:extLst>
          </p:cNvPr>
          <p:cNvSpPr/>
          <p:nvPr/>
        </p:nvSpPr>
        <p:spPr>
          <a:xfrm>
            <a:off x="5967165" y="5596400"/>
            <a:ext cx="360481" cy="36512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k</a:t>
            </a:r>
          </a:p>
        </p:txBody>
      </p:sp>
      <p:grpSp>
        <p:nvGrpSpPr>
          <p:cNvPr id="52" name="Group 51">
            <a:extLst>
              <a:ext uri="{FF2B5EF4-FFF2-40B4-BE49-F238E27FC236}">
                <a16:creationId xmlns:a16="http://schemas.microsoft.com/office/drawing/2014/main" id="{D06619D4-FB33-3D0D-7B38-A553043E1DD1}"/>
              </a:ext>
            </a:extLst>
          </p:cNvPr>
          <p:cNvGrpSpPr/>
          <p:nvPr/>
        </p:nvGrpSpPr>
        <p:grpSpPr>
          <a:xfrm>
            <a:off x="5967165" y="3661556"/>
            <a:ext cx="545329" cy="1478261"/>
            <a:chOff x="5967165" y="3661556"/>
            <a:chExt cx="545329" cy="1478261"/>
          </a:xfrm>
        </p:grpSpPr>
        <p:sp>
          <p:nvSpPr>
            <p:cNvPr id="30" name="Oval 29">
              <a:extLst>
                <a:ext uri="{FF2B5EF4-FFF2-40B4-BE49-F238E27FC236}">
                  <a16:creationId xmlns:a16="http://schemas.microsoft.com/office/drawing/2014/main" id="{40C8F6C2-B74B-EEAE-58E6-9C3DC9B62428}"/>
                </a:ext>
              </a:extLst>
            </p:cNvPr>
            <p:cNvSpPr/>
            <p:nvPr/>
          </p:nvSpPr>
          <p:spPr>
            <a:xfrm>
              <a:off x="5967167" y="400507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err="1"/>
                <a:t>i</a:t>
              </a:r>
              <a:endParaRPr lang="en-US"/>
            </a:p>
          </p:txBody>
        </p:sp>
        <p:sp>
          <p:nvSpPr>
            <p:cNvPr id="31" name="Oval 30">
              <a:extLst>
                <a:ext uri="{FF2B5EF4-FFF2-40B4-BE49-F238E27FC236}">
                  <a16:creationId xmlns:a16="http://schemas.microsoft.com/office/drawing/2014/main" id="{30D82A8F-41F4-748A-E59C-45592AC21627}"/>
                </a:ext>
              </a:extLst>
            </p:cNvPr>
            <p:cNvSpPr/>
            <p:nvPr/>
          </p:nvSpPr>
          <p:spPr>
            <a:xfrm>
              <a:off x="5967165" y="477469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a:t>j</a:t>
              </a:r>
            </a:p>
          </p:txBody>
        </p:sp>
        <p:cxnSp>
          <p:nvCxnSpPr>
            <p:cNvPr id="34" name="Straight Arrow Connector 33">
              <a:extLst>
                <a:ext uri="{FF2B5EF4-FFF2-40B4-BE49-F238E27FC236}">
                  <a16:creationId xmlns:a16="http://schemas.microsoft.com/office/drawing/2014/main" id="{5478AFF9-AA62-A0D4-12F4-1C8641084CE4}"/>
                </a:ext>
              </a:extLst>
            </p:cNvPr>
            <p:cNvCxnSpPr>
              <a:cxnSpLocks/>
              <a:endCxn id="30" idx="0"/>
            </p:cNvCxnSpPr>
            <p:nvPr/>
          </p:nvCxnSpPr>
          <p:spPr>
            <a:xfrm>
              <a:off x="6147408" y="3671366"/>
              <a:ext cx="0" cy="33370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39" name="TextBox 38">
              <a:extLst>
                <a:ext uri="{FF2B5EF4-FFF2-40B4-BE49-F238E27FC236}">
                  <a16:creationId xmlns:a16="http://schemas.microsoft.com/office/drawing/2014/main" id="{3D4E2285-5BD2-C987-8587-94A8F2EC7095}"/>
                </a:ext>
              </a:extLst>
            </p:cNvPr>
            <p:cNvSpPr txBox="1"/>
            <p:nvPr/>
          </p:nvSpPr>
          <p:spPr>
            <a:xfrm>
              <a:off x="6044593" y="3661556"/>
              <a:ext cx="467901" cy="276999"/>
            </a:xfrm>
            <a:prstGeom prst="rect">
              <a:avLst/>
            </a:prstGeom>
            <a:noFill/>
          </p:spPr>
          <p:txBody>
            <a:bodyPr wrap="square" rtlCol="0">
              <a:spAutoFit/>
            </a:bodyPr>
            <a:lstStyle/>
            <a:p>
              <a:pPr algn="ctr"/>
              <a:r>
                <a:rPr lang="en-US" sz="1200" b="1"/>
                <a:t>A</a:t>
              </a:r>
              <a:r>
                <a:rPr lang="en-US" sz="1200" b="1" baseline="-25000"/>
                <a:t>1d</a:t>
              </a:r>
              <a:endParaRPr lang="en-US" sz="1200" b="1"/>
            </a:p>
          </p:txBody>
        </p:sp>
      </p:grpSp>
      <p:cxnSp>
        <p:nvCxnSpPr>
          <p:cNvPr id="41" name="Straight Arrow Connector 40">
            <a:extLst>
              <a:ext uri="{FF2B5EF4-FFF2-40B4-BE49-F238E27FC236}">
                <a16:creationId xmlns:a16="http://schemas.microsoft.com/office/drawing/2014/main" id="{2ECC2EC9-B155-0505-3771-846FCFA6F43F}"/>
              </a:ext>
            </a:extLst>
          </p:cNvPr>
          <p:cNvCxnSpPr>
            <a:cxnSpLocks/>
            <a:stCxn id="31" idx="4"/>
            <a:endCxn id="32" idx="0"/>
          </p:cNvCxnSpPr>
          <p:nvPr/>
        </p:nvCxnSpPr>
        <p:spPr>
          <a:xfrm>
            <a:off x="6147406" y="5139817"/>
            <a:ext cx="0" cy="456583"/>
          </a:xfrm>
          <a:prstGeom prst="straightConnector1">
            <a:avLst/>
          </a:prstGeom>
          <a:ln w="12700">
            <a:tailEnd type="triangle"/>
          </a:ln>
        </p:spPr>
        <p:style>
          <a:lnRef idx="2">
            <a:schemeClr val="accent4"/>
          </a:lnRef>
          <a:fillRef idx="0">
            <a:schemeClr val="accent4"/>
          </a:fillRef>
          <a:effectRef idx="1">
            <a:schemeClr val="accent4"/>
          </a:effectRef>
          <a:fontRef idx="minor">
            <a:schemeClr val="tx1"/>
          </a:fontRef>
        </p:style>
      </p:cxnSp>
      <p:sp>
        <p:nvSpPr>
          <p:cNvPr id="45" name="TextBox 44">
            <a:extLst>
              <a:ext uri="{FF2B5EF4-FFF2-40B4-BE49-F238E27FC236}">
                <a16:creationId xmlns:a16="http://schemas.microsoft.com/office/drawing/2014/main" id="{7F4B765A-1C41-D88A-9D12-D7C5F0B3147F}"/>
              </a:ext>
            </a:extLst>
          </p:cNvPr>
          <p:cNvSpPr txBox="1"/>
          <p:nvPr/>
        </p:nvSpPr>
        <p:spPr>
          <a:xfrm>
            <a:off x="5766226" y="5192851"/>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1c</a:t>
            </a:r>
            <a:endParaRPr lang="en-US" sz="1200" b="1">
              <a:solidFill>
                <a:schemeClr val="tx2">
                  <a:lumMod val="50000"/>
                  <a:lumOff val="50000"/>
                </a:schemeClr>
              </a:solidFill>
            </a:endParaRPr>
          </a:p>
        </p:txBody>
      </p:sp>
      <p:sp>
        <p:nvSpPr>
          <p:cNvPr id="46" name="Freeform: Shape 45">
            <a:extLst>
              <a:ext uri="{FF2B5EF4-FFF2-40B4-BE49-F238E27FC236}">
                <a16:creationId xmlns:a16="http://schemas.microsoft.com/office/drawing/2014/main" id="{180682F1-019D-D7B8-6927-D6C5A5B3B2D1}"/>
              </a:ext>
            </a:extLst>
          </p:cNvPr>
          <p:cNvSpPr/>
          <p:nvPr/>
        </p:nvSpPr>
        <p:spPr>
          <a:xfrm>
            <a:off x="5737860" y="4442460"/>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47" name="TextBox 46">
            <a:extLst>
              <a:ext uri="{FF2B5EF4-FFF2-40B4-BE49-F238E27FC236}">
                <a16:creationId xmlns:a16="http://schemas.microsoft.com/office/drawing/2014/main" id="{4473EE6E-87F7-9669-E5F7-74BFAB287498}"/>
              </a:ext>
            </a:extLst>
          </p:cNvPr>
          <p:cNvSpPr txBox="1"/>
          <p:nvPr/>
        </p:nvSpPr>
        <p:spPr>
          <a:xfrm>
            <a:off x="5413438" y="4526082"/>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2d</a:t>
            </a:r>
            <a:endParaRPr lang="en-US" sz="1200" b="1">
              <a:solidFill>
                <a:schemeClr val="tx2">
                  <a:lumMod val="50000"/>
                  <a:lumOff val="50000"/>
                </a:schemeClr>
              </a:solidFill>
            </a:endParaRPr>
          </a:p>
        </p:txBody>
      </p:sp>
      <p:sp>
        <p:nvSpPr>
          <p:cNvPr id="48" name="Freeform: Shape 47">
            <a:extLst>
              <a:ext uri="{FF2B5EF4-FFF2-40B4-BE49-F238E27FC236}">
                <a16:creationId xmlns:a16="http://schemas.microsoft.com/office/drawing/2014/main" id="{C0FADCD7-6055-E690-EC72-6FFD3C4252D9}"/>
              </a:ext>
            </a:extLst>
          </p:cNvPr>
          <p:cNvSpPr/>
          <p:nvPr/>
        </p:nvSpPr>
        <p:spPr>
          <a:xfrm>
            <a:off x="6324600" y="4175760"/>
            <a:ext cx="229305" cy="1584960"/>
          </a:xfrm>
          <a:custGeom>
            <a:avLst/>
            <a:gdLst>
              <a:gd name="csX0" fmla="*/ 0 w 229305"/>
              <a:gd name="csY0" fmla="*/ 0 h 1584960"/>
              <a:gd name="csX1" fmla="*/ 175260 w 229305"/>
              <a:gd name="csY1" fmla="*/ 213360 h 1584960"/>
              <a:gd name="csX2" fmla="*/ 228600 w 229305"/>
              <a:gd name="csY2" fmla="*/ 792480 h 1584960"/>
              <a:gd name="csX3" fmla="*/ 190500 w 229305"/>
              <a:gd name="csY3" fmla="*/ 1386840 h 1584960"/>
              <a:gd name="csX4" fmla="*/ 0 w 229305"/>
              <a:gd name="csY4" fmla="*/ 1584960 h 1584960"/>
            </a:gdLst>
            <a:ahLst/>
            <a:cxnLst>
              <a:cxn ang="0">
                <a:pos x="csX0" y="csY0"/>
              </a:cxn>
              <a:cxn ang="0">
                <a:pos x="csX1" y="csY1"/>
              </a:cxn>
              <a:cxn ang="0">
                <a:pos x="csX2" y="csY2"/>
              </a:cxn>
              <a:cxn ang="0">
                <a:pos x="csX3" y="csY3"/>
              </a:cxn>
              <a:cxn ang="0">
                <a:pos x="csX4" y="csY4"/>
              </a:cxn>
            </a:cxnLst>
            <a:rect l="l" t="t" r="r" b="b"/>
            <a:pathLst>
              <a:path w="229305" h="1584960">
                <a:moveTo>
                  <a:pt x="0" y="0"/>
                </a:moveTo>
                <a:cubicBezTo>
                  <a:pt x="68580" y="40640"/>
                  <a:pt x="137160" y="81280"/>
                  <a:pt x="175260" y="213360"/>
                </a:cubicBezTo>
                <a:cubicBezTo>
                  <a:pt x="213360" y="345440"/>
                  <a:pt x="226060" y="596900"/>
                  <a:pt x="228600" y="792480"/>
                </a:cubicBezTo>
                <a:cubicBezTo>
                  <a:pt x="231140" y="988060"/>
                  <a:pt x="228600" y="1254760"/>
                  <a:pt x="190500" y="1386840"/>
                </a:cubicBezTo>
                <a:cubicBezTo>
                  <a:pt x="152400" y="1518920"/>
                  <a:pt x="76200" y="1551940"/>
                  <a:pt x="0" y="1584960"/>
                </a:cubicBezTo>
              </a:path>
            </a:pathLst>
          </a:custGeom>
          <a:ln w="12700">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grpSp>
        <p:nvGrpSpPr>
          <p:cNvPr id="53" name="Group 52">
            <a:extLst>
              <a:ext uri="{FF2B5EF4-FFF2-40B4-BE49-F238E27FC236}">
                <a16:creationId xmlns:a16="http://schemas.microsoft.com/office/drawing/2014/main" id="{E4B0A215-DE23-DA34-EEBD-C38B4BD3CB58}"/>
              </a:ext>
            </a:extLst>
          </p:cNvPr>
          <p:cNvGrpSpPr/>
          <p:nvPr/>
        </p:nvGrpSpPr>
        <p:grpSpPr>
          <a:xfrm>
            <a:off x="5455346" y="3665220"/>
            <a:ext cx="549214" cy="419100"/>
            <a:chOff x="5455346" y="3665220"/>
            <a:chExt cx="549214" cy="419100"/>
          </a:xfrm>
        </p:grpSpPr>
        <p:sp>
          <p:nvSpPr>
            <p:cNvPr id="49" name="Freeform: Shape 48">
              <a:extLst>
                <a:ext uri="{FF2B5EF4-FFF2-40B4-BE49-F238E27FC236}">
                  <a16:creationId xmlns:a16="http://schemas.microsoft.com/office/drawing/2014/main" id="{22426A88-9854-720E-8A40-67D8597D1546}"/>
                </a:ext>
              </a:extLst>
            </p:cNvPr>
            <p:cNvSpPr/>
            <p:nvPr/>
          </p:nvSpPr>
          <p:spPr>
            <a:xfrm>
              <a:off x="5760720" y="3665220"/>
              <a:ext cx="243840" cy="419100"/>
            </a:xfrm>
            <a:custGeom>
              <a:avLst/>
              <a:gdLst>
                <a:gd name="csX0" fmla="*/ 0 w 243840"/>
                <a:gd name="csY0" fmla="*/ 0 h 419100"/>
                <a:gd name="csX1" fmla="*/ 22860 w 243840"/>
                <a:gd name="csY1" fmla="*/ 91440 h 419100"/>
                <a:gd name="csX2" fmla="*/ 76200 w 243840"/>
                <a:gd name="csY2" fmla="*/ 251460 h 419100"/>
                <a:gd name="csX3" fmla="*/ 243840 w 243840"/>
                <a:gd name="csY3" fmla="*/ 419100 h 419100"/>
                <a:gd name="csX4" fmla="*/ 243840 w 243840"/>
                <a:gd name="csY4" fmla="*/ 419100 h 419100"/>
                <a:gd name="csX5" fmla="*/ 243840 w 243840"/>
                <a:gd name="csY5" fmla="*/ 419100 h 419100"/>
              </a:gdLst>
              <a:ahLst/>
              <a:cxnLst>
                <a:cxn ang="0">
                  <a:pos x="csX0" y="csY0"/>
                </a:cxn>
                <a:cxn ang="0">
                  <a:pos x="csX1" y="csY1"/>
                </a:cxn>
                <a:cxn ang="0">
                  <a:pos x="csX2" y="csY2"/>
                </a:cxn>
                <a:cxn ang="0">
                  <a:pos x="csX3" y="csY3"/>
                </a:cxn>
                <a:cxn ang="0">
                  <a:pos x="csX4" y="csY4"/>
                </a:cxn>
                <a:cxn ang="0">
                  <a:pos x="csX5" y="csY5"/>
                </a:cxn>
              </a:cxnLst>
              <a:rect l="l" t="t" r="r" b="b"/>
              <a:pathLst>
                <a:path w="243840" h="419100">
                  <a:moveTo>
                    <a:pt x="0" y="0"/>
                  </a:moveTo>
                  <a:cubicBezTo>
                    <a:pt x="5080" y="24765"/>
                    <a:pt x="10160" y="49530"/>
                    <a:pt x="22860" y="91440"/>
                  </a:cubicBezTo>
                  <a:cubicBezTo>
                    <a:pt x="35560" y="133350"/>
                    <a:pt x="39370" y="196850"/>
                    <a:pt x="76200" y="251460"/>
                  </a:cubicBezTo>
                  <a:cubicBezTo>
                    <a:pt x="113030" y="306070"/>
                    <a:pt x="243840" y="419100"/>
                    <a:pt x="243840" y="419100"/>
                  </a:cubicBezTo>
                  <a:lnTo>
                    <a:pt x="243840" y="419100"/>
                  </a:lnTo>
                  <a:lnTo>
                    <a:pt x="243840" y="41910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0" name="TextBox 49">
              <a:extLst>
                <a:ext uri="{FF2B5EF4-FFF2-40B4-BE49-F238E27FC236}">
                  <a16:creationId xmlns:a16="http://schemas.microsoft.com/office/drawing/2014/main" id="{C1FB44FE-3D08-375B-A742-FA291099307C}"/>
                </a:ext>
              </a:extLst>
            </p:cNvPr>
            <p:cNvSpPr txBox="1"/>
            <p:nvPr/>
          </p:nvSpPr>
          <p:spPr>
            <a:xfrm>
              <a:off x="5455346" y="3724617"/>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1d</a:t>
              </a:r>
              <a:endParaRPr lang="en-US" sz="1200" b="1">
                <a:solidFill>
                  <a:schemeClr val="accent6"/>
                </a:solidFill>
              </a:endParaRPr>
            </a:p>
          </p:txBody>
        </p:sp>
      </p:grpSp>
      <p:sp>
        <p:nvSpPr>
          <p:cNvPr id="51" name="TextBox 50">
            <a:extLst>
              <a:ext uri="{FF2B5EF4-FFF2-40B4-BE49-F238E27FC236}">
                <a16:creationId xmlns:a16="http://schemas.microsoft.com/office/drawing/2014/main" id="{13A20DE3-4852-CF66-8F70-0A1FF39BC3FD}"/>
              </a:ext>
            </a:extLst>
          </p:cNvPr>
          <p:cNvSpPr txBox="1"/>
          <p:nvPr/>
        </p:nvSpPr>
        <p:spPr>
          <a:xfrm>
            <a:off x="6180417" y="5248263"/>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2c</a:t>
            </a:r>
            <a:endParaRPr lang="en-US" sz="1200" b="1">
              <a:solidFill>
                <a:schemeClr val="accent6"/>
              </a:solidFill>
            </a:endParaRPr>
          </a:p>
        </p:txBody>
      </p:sp>
      <p:sp>
        <p:nvSpPr>
          <p:cNvPr id="54" name="TextBox 53">
            <a:extLst>
              <a:ext uri="{FF2B5EF4-FFF2-40B4-BE49-F238E27FC236}">
                <a16:creationId xmlns:a16="http://schemas.microsoft.com/office/drawing/2014/main" id="{F055A814-50DA-B6E8-CF27-362A1F960CC1}"/>
              </a:ext>
            </a:extLst>
          </p:cNvPr>
          <p:cNvSpPr txBox="1"/>
          <p:nvPr/>
        </p:nvSpPr>
        <p:spPr>
          <a:xfrm>
            <a:off x="985398" y="5095684"/>
            <a:ext cx="3168073" cy="1200329"/>
          </a:xfrm>
          <a:prstGeom prst="rect">
            <a:avLst/>
          </a:prstGeom>
          <a:noFill/>
        </p:spPr>
        <p:txBody>
          <a:bodyPr wrap="square" rtlCol="0">
            <a:spAutoFit/>
          </a:bodyPr>
          <a:lstStyle/>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 * C[k][j]</a:t>
            </a:r>
          </a:p>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][k+1] * C[k+1][j]</a:t>
            </a:r>
          </a:p>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][k+2] * C[k+2][j]</a:t>
            </a:r>
          </a:p>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][k+3] * C[k+3][j]</a:t>
            </a:r>
          </a:p>
        </p:txBody>
      </p:sp>
      <p:cxnSp>
        <p:nvCxnSpPr>
          <p:cNvPr id="56" name="Straight Connector 55">
            <a:extLst>
              <a:ext uri="{FF2B5EF4-FFF2-40B4-BE49-F238E27FC236}">
                <a16:creationId xmlns:a16="http://schemas.microsoft.com/office/drawing/2014/main" id="{7559919A-15A6-AA0F-0538-B1A4E932F25E}"/>
              </a:ext>
            </a:extLst>
          </p:cNvPr>
          <p:cNvCxnSpPr>
            <a:cxnSpLocks/>
          </p:cNvCxnSpPr>
          <p:nvPr/>
        </p:nvCxnSpPr>
        <p:spPr>
          <a:xfrm>
            <a:off x="838200" y="4510272"/>
            <a:ext cx="2372273" cy="0"/>
          </a:xfrm>
          <a:prstGeom prst="line">
            <a:avLst/>
          </a:prstGeom>
        </p:spPr>
        <p:style>
          <a:lnRef idx="2">
            <a:schemeClr val="accent5"/>
          </a:lnRef>
          <a:fillRef idx="0">
            <a:schemeClr val="accent5"/>
          </a:fillRef>
          <a:effectRef idx="1">
            <a:schemeClr val="accent5"/>
          </a:effectRef>
          <a:fontRef idx="minor">
            <a:schemeClr val="tx1"/>
          </a:fontRef>
        </p:style>
      </p:cxnSp>
      <p:sp>
        <p:nvSpPr>
          <p:cNvPr id="58" name="Rectangle 57">
            <a:extLst>
              <a:ext uri="{FF2B5EF4-FFF2-40B4-BE49-F238E27FC236}">
                <a16:creationId xmlns:a16="http://schemas.microsoft.com/office/drawing/2014/main" id="{71A1011E-4F37-0C29-4044-83BDEE7A16A4}"/>
              </a:ext>
            </a:extLst>
          </p:cNvPr>
          <p:cNvSpPr/>
          <p:nvPr/>
        </p:nvSpPr>
        <p:spPr>
          <a:xfrm>
            <a:off x="7456488" y="4640590"/>
            <a:ext cx="2841991" cy="30226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Data-dependent Branches</a:t>
            </a:r>
          </a:p>
        </p:txBody>
      </p:sp>
      <p:sp>
        <p:nvSpPr>
          <p:cNvPr id="59" name="Rectangle 58">
            <a:extLst>
              <a:ext uri="{FF2B5EF4-FFF2-40B4-BE49-F238E27FC236}">
                <a16:creationId xmlns:a16="http://schemas.microsoft.com/office/drawing/2014/main" id="{F0E1B2B8-1ABD-B981-954D-4111F17FA28A}"/>
              </a:ext>
            </a:extLst>
          </p:cNvPr>
          <p:cNvSpPr/>
          <p:nvPr/>
        </p:nvSpPr>
        <p:spPr>
          <a:xfrm>
            <a:off x="7736620" y="4340324"/>
            <a:ext cx="4188680" cy="30226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Loop Carried Dependencies</a:t>
            </a:r>
          </a:p>
        </p:txBody>
      </p:sp>
      <p:sp>
        <p:nvSpPr>
          <p:cNvPr id="60" name="Rectangle 59">
            <a:extLst>
              <a:ext uri="{FF2B5EF4-FFF2-40B4-BE49-F238E27FC236}">
                <a16:creationId xmlns:a16="http://schemas.microsoft.com/office/drawing/2014/main" id="{DB93F809-9737-72CF-6DE0-563042D69834}"/>
              </a:ext>
            </a:extLst>
          </p:cNvPr>
          <p:cNvSpPr/>
          <p:nvPr/>
        </p:nvSpPr>
        <p:spPr>
          <a:xfrm>
            <a:off x="7299960" y="5436747"/>
            <a:ext cx="3779520" cy="30226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Data-dependent Pointer Arithmetic</a:t>
            </a:r>
          </a:p>
        </p:txBody>
      </p:sp>
      <p:graphicFrame>
        <p:nvGraphicFramePr>
          <p:cNvPr id="3" name="Table 2">
            <a:extLst>
              <a:ext uri="{FF2B5EF4-FFF2-40B4-BE49-F238E27FC236}">
                <a16:creationId xmlns:a16="http://schemas.microsoft.com/office/drawing/2014/main" id="{65DD0AB7-8D3D-C4EB-290A-68C38C86C754}"/>
              </a:ext>
            </a:extLst>
          </p:cNvPr>
          <p:cNvGraphicFramePr>
            <a:graphicFrameLocks noGrp="1"/>
          </p:cNvGraphicFramePr>
          <p:nvPr/>
        </p:nvGraphicFramePr>
        <p:xfrm>
          <a:off x="290802" y="154175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b</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b</a:t>
                      </a:r>
                      <a:r>
                        <a:rPr lang="en-US" baseline="-25000" dirty="0"/>
                        <a:t>12</a:t>
                      </a:r>
                      <a:endParaRPr lang="en-US" dirty="0"/>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31</a:t>
                      </a:r>
                      <a:endParaRPr lang="en-US"/>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b</a:t>
                      </a:r>
                      <a:r>
                        <a:rPr lang="en-US" baseline="-25000" dirty="0"/>
                        <a:t>33</a:t>
                      </a:r>
                      <a:endParaRPr lang="en-US" dirty="0"/>
                    </a:p>
                  </a:txBody>
                  <a:tcPr>
                    <a:solidFill>
                      <a:schemeClr val="bg1"/>
                    </a:solidFill>
                  </a:tcPr>
                </a:tc>
                <a:extLst>
                  <a:ext uri="{0D108BD9-81ED-4DB2-BD59-A6C34878D82A}">
                    <a16:rowId xmlns:a16="http://schemas.microsoft.com/office/drawing/2014/main" val="370440325"/>
                  </a:ext>
                </a:extLst>
              </a:tr>
            </a:tbl>
          </a:graphicData>
        </a:graphic>
      </p:graphicFrame>
      <p:graphicFrame>
        <p:nvGraphicFramePr>
          <p:cNvPr id="16" name="Table 15">
            <a:extLst>
              <a:ext uri="{FF2B5EF4-FFF2-40B4-BE49-F238E27FC236}">
                <a16:creationId xmlns:a16="http://schemas.microsoft.com/office/drawing/2014/main" id="{A9FB88F4-0B8F-FC8A-E2C1-77003C6A7781}"/>
              </a:ext>
            </a:extLst>
          </p:cNvPr>
          <p:cNvGraphicFramePr>
            <a:graphicFrameLocks noGrp="1"/>
          </p:cNvGraphicFramePr>
          <p:nvPr>
            <p:extLst>
              <p:ext uri="{D42A27DB-BD31-4B8C-83A1-F6EECF244321}">
                <p14:modId xmlns:p14="http://schemas.microsoft.com/office/powerpoint/2010/main" val="2826064447"/>
              </p:ext>
            </p:extLst>
          </p:nvPr>
        </p:nvGraphicFramePr>
        <p:xfrm>
          <a:off x="2530912" y="154170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13</a:t>
                      </a:r>
                      <a:endParaRPr lang="en-US"/>
                    </a:p>
                  </a:txBody>
                  <a:tcPr>
                    <a:solidFill>
                      <a:schemeClr val="bg1"/>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33</a:t>
                      </a:r>
                      <a:endParaRPr lang="en-US"/>
                    </a:p>
                  </a:txBody>
                  <a:tcPr>
                    <a:solidFill>
                      <a:schemeClr val="bg1"/>
                    </a:solidFill>
                  </a:tcPr>
                </a:tc>
                <a:extLst>
                  <a:ext uri="{0D108BD9-81ED-4DB2-BD59-A6C34878D82A}">
                    <a16:rowId xmlns:a16="http://schemas.microsoft.com/office/drawing/2014/main" val="370440325"/>
                  </a:ext>
                </a:extLst>
              </a:tr>
            </a:tbl>
          </a:graphicData>
        </a:graphic>
      </p:graphicFrame>
      <p:sp>
        <p:nvSpPr>
          <p:cNvPr id="17" name="TextBox 16">
            <a:extLst>
              <a:ext uri="{FF2B5EF4-FFF2-40B4-BE49-F238E27FC236}">
                <a16:creationId xmlns:a16="http://schemas.microsoft.com/office/drawing/2014/main" id="{84BAA7F3-2B34-AE52-F7D8-81F2092AA7D4}"/>
              </a:ext>
            </a:extLst>
          </p:cNvPr>
          <p:cNvSpPr txBox="1"/>
          <p:nvPr/>
        </p:nvSpPr>
        <p:spPr>
          <a:xfrm>
            <a:off x="4608431" y="1523600"/>
            <a:ext cx="981727" cy="369332"/>
          </a:xfrm>
          <a:prstGeom prst="rect">
            <a:avLst/>
          </a:prstGeom>
          <a:noFill/>
        </p:spPr>
        <p:txBody>
          <a:bodyPr wrap="square" rtlCol="0">
            <a:spAutoFit/>
          </a:bodyPr>
          <a:lstStyle/>
          <a:p>
            <a:r>
              <a:rPr lang="en-US" err="1"/>
              <a:t>Ptr</a:t>
            </a:r>
            <a:endParaRPr lang="en-US"/>
          </a:p>
        </p:txBody>
      </p:sp>
      <p:sp>
        <p:nvSpPr>
          <p:cNvPr id="27" name="TextBox 26">
            <a:extLst>
              <a:ext uri="{FF2B5EF4-FFF2-40B4-BE49-F238E27FC236}">
                <a16:creationId xmlns:a16="http://schemas.microsoft.com/office/drawing/2014/main" id="{E07F30A4-0300-DC6B-3819-DB5E8BBC8EE1}"/>
              </a:ext>
            </a:extLst>
          </p:cNvPr>
          <p:cNvSpPr txBox="1"/>
          <p:nvPr/>
        </p:nvSpPr>
        <p:spPr>
          <a:xfrm>
            <a:off x="4608427" y="2609043"/>
            <a:ext cx="981727" cy="369332"/>
          </a:xfrm>
          <a:prstGeom prst="rect">
            <a:avLst/>
          </a:prstGeom>
          <a:noFill/>
        </p:spPr>
        <p:txBody>
          <a:bodyPr wrap="square" rtlCol="0">
            <a:spAutoFit/>
          </a:bodyPr>
          <a:lstStyle/>
          <a:p>
            <a:r>
              <a:rPr lang="en-US"/>
              <a:t>Value</a:t>
            </a:r>
          </a:p>
        </p:txBody>
      </p:sp>
      <p:cxnSp>
        <p:nvCxnSpPr>
          <p:cNvPr id="28" name="Straight Connector 27">
            <a:extLst>
              <a:ext uri="{FF2B5EF4-FFF2-40B4-BE49-F238E27FC236}">
                <a16:creationId xmlns:a16="http://schemas.microsoft.com/office/drawing/2014/main" id="{9BD411C0-1C08-7B44-BE15-BE6D4F3315F7}"/>
              </a:ext>
            </a:extLst>
          </p:cNvPr>
          <p:cNvCxnSpPr>
            <a:cxnSpLocks/>
          </p:cNvCxnSpPr>
          <p:nvPr/>
        </p:nvCxnSpPr>
        <p:spPr>
          <a:xfrm>
            <a:off x="1029256" y="4774692"/>
            <a:ext cx="2372273" cy="0"/>
          </a:xfrm>
          <a:prstGeom prst="line">
            <a:avLst/>
          </a:prstGeom>
        </p:spPr>
        <p:style>
          <a:lnRef idx="2">
            <a:schemeClr val="accent5"/>
          </a:lnRef>
          <a:fillRef idx="0">
            <a:schemeClr val="accent5"/>
          </a:fillRef>
          <a:effectRef idx="1">
            <a:schemeClr val="accent5"/>
          </a:effectRef>
          <a:fontRef idx="minor">
            <a:schemeClr val="tx1"/>
          </a:fontRef>
        </p:style>
      </p:cxnSp>
      <p:sp>
        <p:nvSpPr>
          <p:cNvPr id="29" name="TextBox 28">
            <a:extLst>
              <a:ext uri="{FF2B5EF4-FFF2-40B4-BE49-F238E27FC236}">
                <a16:creationId xmlns:a16="http://schemas.microsoft.com/office/drawing/2014/main" id="{981CCCA2-F9B4-1DB4-51C3-E7517D2440D6}"/>
              </a:ext>
            </a:extLst>
          </p:cNvPr>
          <p:cNvSpPr txBox="1"/>
          <p:nvPr/>
        </p:nvSpPr>
        <p:spPr>
          <a:xfrm>
            <a:off x="799627" y="4828649"/>
            <a:ext cx="3168073" cy="369332"/>
          </a:xfrm>
          <a:prstGeom prst="rect">
            <a:avLst/>
          </a:prstGeom>
          <a:noFill/>
        </p:spPr>
        <p:txBody>
          <a:bodyPr wrap="square" rtlCol="0">
            <a:spAutoFit/>
          </a:bodyPr>
          <a:lstStyle/>
          <a:p>
            <a:r>
              <a:rPr lang="en-US">
                <a:solidFill>
                  <a:schemeClr val="accent5"/>
                </a:solidFill>
              </a:rPr>
              <a:t>for (int k = 0; k &lt; K; k+=4)</a:t>
            </a:r>
          </a:p>
        </p:txBody>
      </p:sp>
      <p:pic>
        <p:nvPicPr>
          <p:cNvPr id="6" name="Picture 5">
            <a:extLst>
              <a:ext uri="{FF2B5EF4-FFF2-40B4-BE49-F238E27FC236}">
                <a16:creationId xmlns:a16="http://schemas.microsoft.com/office/drawing/2014/main" id="{2BA2A81F-F413-F849-6E43-8167F9AFF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3EA5FB2C-C1F2-E4C4-C6BF-C6D44613D6D7}"/>
              </a:ext>
            </a:extLst>
          </p:cNvPr>
          <p:cNvSpPr>
            <a:spLocks noGrp="1"/>
          </p:cNvSpPr>
          <p:nvPr>
            <p:ph type="ftr" sz="quarter" idx="11"/>
          </p:nvPr>
        </p:nvSpPr>
        <p:spPr/>
        <p:txBody>
          <a:bodyPr/>
          <a:lstStyle/>
          <a:p>
            <a:r>
              <a:rPr lang="en-US"/>
              <a:t>Splyce</a:t>
            </a:r>
            <a:endParaRPr lang="en-US">
              <a:solidFill>
                <a:schemeClr val="bg1"/>
              </a:solidFill>
            </a:endParaRPr>
          </a:p>
        </p:txBody>
      </p:sp>
      <p:sp>
        <p:nvSpPr>
          <p:cNvPr id="23" name="TextBox 22">
            <a:extLst>
              <a:ext uri="{FF2B5EF4-FFF2-40B4-BE49-F238E27FC236}">
                <a16:creationId xmlns:a16="http://schemas.microsoft.com/office/drawing/2014/main" id="{1349FF37-2633-5534-F537-55B72A3F6D47}"/>
              </a:ext>
            </a:extLst>
          </p:cNvPr>
          <p:cNvSpPr txBox="1"/>
          <p:nvPr/>
        </p:nvSpPr>
        <p:spPr>
          <a:xfrm>
            <a:off x="4599192" y="1937721"/>
            <a:ext cx="981727" cy="646331"/>
          </a:xfrm>
          <a:prstGeom prst="rect">
            <a:avLst/>
          </a:prstGeom>
          <a:noFill/>
        </p:spPr>
        <p:txBody>
          <a:bodyPr wrap="square" rtlCol="0">
            <a:spAutoFit/>
          </a:bodyPr>
          <a:lstStyle/>
          <a:p>
            <a:r>
              <a:rPr lang="en-US"/>
              <a:t>Index /</a:t>
            </a:r>
          </a:p>
          <a:p>
            <a:r>
              <a:rPr lang="en-US"/>
              <a:t>Coord</a:t>
            </a:r>
          </a:p>
        </p:txBody>
      </p:sp>
      <p:cxnSp>
        <p:nvCxnSpPr>
          <p:cNvPr id="18" name="Straight Arrow Connector 17">
            <a:extLst>
              <a:ext uri="{FF2B5EF4-FFF2-40B4-BE49-F238E27FC236}">
                <a16:creationId xmlns:a16="http://schemas.microsoft.com/office/drawing/2014/main" id="{774770AB-18FE-D56A-2819-00436A9D2833}"/>
              </a:ext>
            </a:extLst>
          </p:cNvPr>
          <p:cNvCxnSpPr>
            <a:cxnSpLocks/>
          </p:cNvCxnSpPr>
          <p:nvPr/>
        </p:nvCxnSpPr>
        <p:spPr>
          <a:xfrm>
            <a:off x="6143653" y="4445916"/>
            <a:ext cx="3752" cy="3287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42" name="TextBox 41">
            <a:extLst>
              <a:ext uri="{FF2B5EF4-FFF2-40B4-BE49-F238E27FC236}">
                <a16:creationId xmlns:a16="http://schemas.microsoft.com/office/drawing/2014/main" id="{E133E4EB-CC40-B39A-AC02-2F581CD3CEEE}"/>
              </a:ext>
            </a:extLst>
          </p:cNvPr>
          <p:cNvSpPr txBox="1"/>
          <p:nvPr/>
        </p:nvSpPr>
        <p:spPr>
          <a:xfrm>
            <a:off x="6044594" y="4435399"/>
            <a:ext cx="467900" cy="276999"/>
          </a:xfrm>
          <a:prstGeom prst="rect">
            <a:avLst/>
          </a:prstGeom>
          <a:noFill/>
        </p:spPr>
        <p:txBody>
          <a:bodyPr wrap="square" rtlCol="0">
            <a:spAutoFit/>
          </a:bodyPr>
          <a:lstStyle/>
          <a:p>
            <a:pPr algn="ctr"/>
            <a:r>
              <a:rPr lang="en-US" sz="1200" b="1"/>
              <a:t>A</a:t>
            </a:r>
            <a:r>
              <a:rPr lang="en-US" sz="1200" b="1" baseline="-25000"/>
              <a:t>2d</a:t>
            </a:r>
            <a:endParaRPr lang="en-US" sz="1200" b="1"/>
          </a:p>
        </p:txBody>
      </p:sp>
      <p:grpSp>
        <p:nvGrpSpPr>
          <p:cNvPr id="37" name="Group 36">
            <a:extLst>
              <a:ext uri="{FF2B5EF4-FFF2-40B4-BE49-F238E27FC236}">
                <a16:creationId xmlns:a16="http://schemas.microsoft.com/office/drawing/2014/main" id="{D352BE04-1A50-EBC8-5ACC-4AF1E6ECAF77}"/>
              </a:ext>
            </a:extLst>
          </p:cNvPr>
          <p:cNvGrpSpPr/>
          <p:nvPr/>
        </p:nvGrpSpPr>
        <p:grpSpPr>
          <a:xfrm>
            <a:off x="3769458" y="3656990"/>
            <a:ext cx="1406515" cy="2299969"/>
            <a:chOff x="3769458" y="3656990"/>
            <a:chExt cx="1406515" cy="2299969"/>
          </a:xfrm>
        </p:grpSpPr>
        <p:grpSp>
          <p:nvGrpSpPr>
            <p:cNvPr id="40" name="Group 39">
              <a:extLst>
                <a:ext uri="{FF2B5EF4-FFF2-40B4-BE49-F238E27FC236}">
                  <a16:creationId xmlns:a16="http://schemas.microsoft.com/office/drawing/2014/main" id="{D58CC5F3-08DA-A0CF-8D0D-7169F7E572DF}"/>
                </a:ext>
              </a:extLst>
            </p:cNvPr>
            <p:cNvGrpSpPr/>
            <p:nvPr/>
          </p:nvGrpSpPr>
          <p:grpSpPr>
            <a:xfrm>
              <a:off x="3769458" y="3656990"/>
              <a:ext cx="1406515" cy="2299969"/>
              <a:chOff x="3769458" y="3656990"/>
              <a:chExt cx="1406515" cy="2299969"/>
            </a:xfrm>
          </p:grpSpPr>
          <p:sp>
            <p:nvSpPr>
              <p:cNvPr id="63" name="Oval 62">
                <a:extLst>
                  <a:ext uri="{FF2B5EF4-FFF2-40B4-BE49-F238E27FC236}">
                    <a16:creationId xmlns:a16="http://schemas.microsoft.com/office/drawing/2014/main" id="{3BDCC61B-60FF-C9A2-72BF-4130BEBB874B}"/>
                  </a:ext>
                </a:extLst>
              </p:cNvPr>
              <p:cNvSpPr/>
              <p:nvPr/>
            </p:nvSpPr>
            <p:spPr>
              <a:xfrm>
                <a:off x="4323185" y="5591834"/>
                <a:ext cx="360481" cy="365125"/>
              </a:xfrm>
              <a:prstGeom prst="ellipse">
                <a:avLst/>
              </a:prstGeom>
              <a:solidFill>
                <a:srgbClr val="D9D9D9"/>
              </a:solidFill>
            </p:spPr>
            <p:style>
              <a:lnRef idx="1">
                <a:schemeClr val="dk1"/>
              </a:lnRef>
              <a:fillRef idx="2">
                <a:schemeClr val="dk1"/>
              </a:fillRef>
              <a:effectRef idx="1">
                <a:schemeClr val="dk1"/>
              </a:effectRef>
              <a:fontRef idx="minor">
                <a:schemeClr val="dk1"/>
              </a:fontRef>
            </p:style>
            <p:txBody>
              <a:bodyPr rtlCol="0" anchor="ctr"/>
              <a:lstStyle/>
              <a:p>
                <a:pPr algn="ctr"/>
                <a:r>
                  <a:rPr lang="en-US"/>
                  <a:t>k</a:t>
                </a:r>
              </a:p>
            </p:txBody>
          </p:sp>
          <p:grpSp>
            <p:nvGrpSpPr>
              <p:cNvPr id="68" name="Group 67">
                <a:extLst>
                  <a:ext uri="{FF2B5EF4-FFF2-40B4-BE49-F238E27FC236}">
                    <a16:creationId xmlns:a16="http://schemas.microsoft.com/office/drawing/2014/main" id="{7F3063E8-7DB9-3E7B-8DD2-44A098C607CE}"/>
                  </a:ext>
                </a:extLst>
              </p:cNvPr>
              <p:cNvGrpSpPr/>
              <p:nvPr/>
            </p:nvGrpSpPr>
            <p:grpSpPr>
              <a:xfrm>
                <a:off x="4323185" y="3656990"/>
                <a:ext cx="545329" cy="1478261"/>
                <a:chOff x="5967165" y="3661556"/>
                <a:chExt cx="545329" cy="1478261"/>
              </a:xfrm>
            </p:grpSpPr>
            <p:sp>
              <p:nvSpPr>
                <p:cNvPr id="81" name="Oval 80">
                  <a:extLst>
                    <a:ext uri="{FF2B5EF4-FFF2-40B4-BE49-F238E27FC236}">
                      <a16:creationId xmlns:a16="http://schemas.microsoft.com/office/drawing/2014/main" id="{36922E1D-BD1B-FC16-E204-8D19AF0FC70F}"/>
                    </a:ext>
                  </a:extLst>
                </p:cNvPr>
                <p:cNvSpPr/>
                <p:nvPr/>
              </p:nvSpPr>
              <p:spPr>
                <a:xfrm>
                  <a:off x="5967167" y="400507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err="1"/>
                    <a:t>i</a:t>
                  </a:r>
                  <a:endParaRPr lang="en-US"/>
                </a:p>
              </p:txBody>
            </p:sp>
            <p:sp>
              <p:nvSpPr>
                <p:cNvPr id="82" name="Oval 81">
                  <a:extLst>
                    <a:ext uri="{FF2B5EF4-FFF2-40B4-BE49-F238E27FC236}">
                      <a16:creationId xmlns:a16="http://schemas.microsoft.com/office/drawing/2014/main" id="{E43DBDE4-E9B6-C538-8F5E-B6DBBFF5382D}"/>
                    </a:ext>
                  </a:extLst>
                </p:cNvPr>
                <p:cNvSpPr/>
                <p:nvPr/>
              </p:nvSpPr>
              <p:spPr>
                <a:xfrm>
                  <a:off x="5967165" y="477469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a:t>j</a:t>
                  </a:r>
                </a:p>
              </p:txBody>
            </p:sp>
            <p:cxnSp>
              <p:nvCxnSpPr>
                <p:cNvPr id="83" name="Straight Arrow Connector 82">
                  <a:extLst>
                    <a:ext uri="{FF2B5EF4-FFF2-40B4-BE49-F238E27FC236}">
                      <a16:creationId xmlns:a16="http://schemas.microsoft.com/office/drawing/2014/main" id="{B6C033EA-29EA-D3B4-2F3D-8AB2BFB4493E}"/>
                    </a:ext>
                  </a:extLst>
                </p:cNvPr>
                <p:cNvCxnSpPr>
                  <a:cxnSpLocks/>
                  <a:endCxn id="81" idx="0"/>
                </p:cNvCxnSpPr>
                <p:nvPr/>
              </p:nvCxnSpPr>
              <p:spPr>
                <a:xfrm>
                  <a:off x="6147408" y="3671366"/>
                  <a:ext cx="0" cy="33370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84" name="TextBox 83">
                  <a:extLst>
                    <a:ext uri="{FF2B5EF4-FFF2-40B4-BE49-F238E27FC236}">
                      <a16:creationId xmlns:a16="http://schemas.microsoft.com/office/drawing/2014/main" id="{CA6A1446-DA87-D107-F212-0C9D9F82FE88}"/>
                    </a:ext>
                  </a:extLst>
                </p:cNvPr>
                <p:cNvSpPr txBox="1"/>
                <p:nvPr/>
              </p:nvSpPr>
              <p:spPr>
                <a:xfrm>
                  <a:off x="6044593" y="3661556"/>
                  <a:ext cx="467901" cy="276999"/>
                </a:xfrm>
                <a:prstGeom prst="rect">
                  <a:avLst/>
                </a:prstGeom>
                <a:noFill/>
              </p:spPr>
              <p:txBody>
                <a:bodyPr wrap="square" rtlCol="0">
                  <a:spAutoFit/>
                </a:bodyPr>
                <a:lstStyle/>
                <a:p>
                  <a:pPr algn="ctr"/>
                  <a:r>
                    <a:rPr lang="en-US" sz="1200" b="1"/>
                    <a:t>A</a:t>
                  </a:r>
                  <a:r>
                    <a:rPr lang="en-US" sz="1200" b="1" baseline="-25000"/>
                    <a:t>i</a:t>
                  </a:r>
                  <a:endParaRPr lang="en-US" sz="1200" b="1"/>
                </a:p>
              </p:txBody>
            </p:sp>
            <p:sp>
              <p:nvSpPr>
                <p:cNvPr id="85" name="TextBox 84">
                  <a:extLst>
                    <a:ext uri="{FF2B5EF4-FFF2-40B4-BE49-F238E27FC236}">
                      <a16:creationId xmlns:a16="http://schemas.microsoft.com/office/drawing/2014/main" id="{4D4F9D11-AE33-27F3-F8CE-36EF9369A2F2}"/>
                    </a:ext>
                  </a:extLst>
                </p:cNvPr>
                <p:cNvSpPr txBox="1"/>
                <p:nvPr/>
              </p:nvSpPr>
              <p:spPr>
                <a:xfrm>
                  <a:off x="6044594" y="4444511"/>
                  <a:ext cx="467900" cy="276999"/>
                </a:xfrm>
                <a:prstGeom prst="rect">
                  <a:avLst/>
                </a:prstGeom>
                <a:noFill/>
              </p:spPr>
              <p:txBody>
                <a:bodyPr wrap="square" rtlCol="0">
                  <a:spAutoFit/>
                </a:bodyPr>
                <a:lstStyle/>
                <a:p>
                  <a:pPr algn="ctr"/>
                  <a:r>
                    <a:rPr lang="en-US" sz="1200" b="1" dirty="0"/>
                    <a:t>A</a:t>
                  </a:r>
                  <a:r>
                    <a:rPr lang="en-US" sz="1200" b="1" baseline="-25000" dirty="0"/>
                    <a:t>j</a:t>
                  </a:r>
                  <a:endParaRPr lang="en-US" sz="1200" b="1" dirty="0"/>
                </a:p>
              </p:txBody>
            </p:sp>
          </p:grpSp>
          <p:sp>
            <p:nvSpPr>
              <p:cNvPr id="69" name="TextBox 68">
                <a:extLst>
                  <a:ext uri="{FF2B5EF4-FFF2-40B4-BE49-F238E27FC236}">
                    <a16:creationId xmlns:a16="http://schemas.microsoft.com/office/drawing/2014/main" id="{F4C57B4E-ED01-1640-69CA-297BC606F56C}"/>
                  </a:ext>
                </a:extLst>
              </p:cNvPr>
              <p:cNvSpPr txBox="1"/>
              <p:nvPr/>
            </p:nvSpPr>
            <p:spPr>
              <a:xfrm>
                <a:off x="3849394" y="5235408"/>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k</a:t>
                </a:r>
                <a:endParaRPr lang="en-US" sz="1200" b="1">
                  <a:solidFill>
                    <a:schemeClr val="tx2">
                      <a:lumMod val="50000"/>
                      <a:lumOff val="50000"/>
                    </a:schemeClr>
                  </a:solidFill>
                </a:endParaRPr>
              </a:p>
            </p:txBody>
          </p:sp>
          <p:sp>
            <p:nvSpPr>
              <p:cNvPr id="70" name="Freeform: Shape 69">
                <a:extLst>
                  <a:ext uri="{FF2B5EF4-FFF2-40B4-BE49-F238E27FC236}">
                    <a16:creationId xmlns:a16="http://schemas.microsoft.com/office/drawing/2014/main" id="{984937A2-3581-53F9-4583-6EC81EA52AAA}"/>
                  </a:ext>
                </a:extLst>
              </p:cNvPr>
              <p:cNvSpPr/>
              <p:nvPr/>
            </p:nvSpPr>
            <p:spPr>
              <a:xfrm>
                <a:off x="4093880" y="4437894"/>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72" name="TextBox 71">
                <a:extLst>
                  <a:ext uri="{FF2B5EF4-FFF2-40B4-BE49-F238E27FC236}">
                    <a16:creationId xmlns:a16="http://schemas.microsoft.com/office/drawing/2014/main" id="{5F9F1A25-B104-7CCA-5C15-F386081C57B4}"/>
                  </a:ext>
                </a:extLst>
              </p:cNvPr>
              <p:cNvSpPr txBox="1"/>
              <p:nvPr/>
            </p:nvSpPr>
            <p:spPr>
              <a:xfrm>
                <a:off x="3769458" y="4521516"/>
                <a:ext cx="467900" cy="276999"/>
              </a:xfrm>
              <a:prstGeom prst="rect">
                <a:avLst/>
              </a:prstGeom>
              <a:noFill/>
            </p:spPr>
            <p:txBody>
              <a:bodyPr wrap="square" rtlCol="0">
                <a:spAutoFit/>
              </a:bodyPr>
              <a:lstStyle/>
              <a:p>
                <a:pPr algn="ctr"/>
                <a:r>
                  <a:rPr lang="en-US" sz="1200" b="1" err="1">
                    <a:solidFill>
                      <a:schemeClr val="tx2">
                        <a:lumMod val="50000"/>
                        <a:lumOff val="50000"/>
                      </a:schemeClr>
                    </a:solidFill>
                  </a:rPr>
                  <a:t>C</a:t>
                </a:r>
                <a:r>
                  <a:rPr lang="en-US" sz="1200" b="1" baseline="-25000" err="1">
                    <a:solidFill>
                      <a:schemeClr val="tx2">
                        <a:lumMod val="50000"/>
                        <a:lumOff val="50000"/>
                      </a:schemeClr>
                    </a:solidFill>
                  </a:rPr>
                  <a:t>j</a:t>
                </a:r>
                <a:endParaRPr lang="en-US" sz="1200" b="1">
                  <a:solidFill>
                    <a:schemeClr val="tx2">
                      <a:lumMod val="50000"/>
                      <a:lumOff val="50000"/>
                    </a:schemeClr>
                  </a:solidFill>
                </a:endParaRPr>
              </a:p>
            </p:txBody>
          </p:sp>
          <p:grpSp>
            <p:nvGrpSpPr>
              <p:cNvPr id="74" name="Group 73">
                <a:extLst>
                  <a:ext uri="{FF2B5EF4-FFF2-40B4-BE49-F238E27FC236}">
                    <a16:creationId xmlns:a16="http://schemas.microsoft.com/office/drawing/2014/main" id="{3AAE3D48-BBF8-B25A-41BA-2A503048AABB}"/>
                  </a:ext>
                </a:extLst>
              </p:cNvPr>
              <p:cNvGrpSpPr/>
              <p:nvPr/>
            </p:nvGrpSpPr>
            <p:grpSpPr>
              <a:xfrm>
                <a:off x="3811366" y="3660654"/>
                <a:ext cx="549214" cy="419100"/>
                <a:chOff x="5455346" y="3665220"/>
                <a:chExt cx="549214" cy="419100"/>
              </a:xfrm>
            </p:grpSpPr>
            <p:sp>
              <p:nvSpPr>
                <p:cNvPr id="79" name="Freeform: Shape 78">
                  <a:extLst>
                    <a:ext uri="{FF2B5EF4-FFF2-40B4-BE49-F238E27FC236}">
                      <a16:creationId xmlns:a16="http://schemas.microsoft.com/office/drawing/2014/main" id="{ED535B7F-441D-04C3-22AB-7070A0CDAC0F}"/>
                    </a:ext>
                  </a:extLst>
                </p:cNvPr>
                <p:cNvSpPr/>
                <p:nvPr/>
              </p:nvSpPr>
              <p:spPr>
                <a:xfrm>
                  <a:off x="5760720" y="3665220"/>
                  <a:ext cx="243840" cy="419100"/>
                </a:xfrm>
                <a:custGeom>
                  <a:avLst/>
                  <a:gdLst>
                    <a:gd name="csX0" fmla="*/ 0 w 243840"/>
                    <a:gd name="csY0" fmla="*/ 0 h 419100"/>
                    <a:gd name="csX1" fmla="*/ 22860 w 243840"/>
                    <a:gd name="csY1" fmla="*/ 91440 h 419100"/>
                    <a:gd name="csX2" fmla="*/ 76200 w 243840"/>
                    <a:gd name="csY2" fmla="*/ 251460 h 419100"/>
                    <a:gd name="csX3" fmla="*/ 243840 w 243840"/>
                    <a:gd name="csY3" fmla="*/ 419100 h 419100"/>
                    <a:gd name="csX4" fmla="*/ 243840 w 243840"/>
                    <a:gd name="csY4" fmla="*/ 419100 h 419100"/>
                    <a:gd name="csX5" fmla="*/ 243840 w 243840"/>
                    <a:gd name="csY5" fmla="*/ 419100 h 419100"/>
                  </a:gdLst>
                  <a:ahLst/>
                  <a:cxnLst>
                    <a:cxn ang="0">
                      <a:pos x="csX0" y="csY0"/>
                    </a:cxn>
                    <a:cxn ang="0">
                      <a:pos x="csX1" y="csY1"/>
                    </a:cxn>
                    <a:cxn ang="0">
                      <a:pos x="csX2" y="csY2"/>
                    </a:cxn>
                    <a:cxn ang="0">
                      <a:pos x="csX3" y="csY3"/>
                    </a:cxn>
                    <a:cxn ang="0">
                      <a:pos x="csX4" y="csY4"/>
                    </a:cxn>
                    <a:cxn ang="0">
                      <a:pos x="csX5" y="csY5"/>
                    </a:cxn>
                  </a:cxnLst>
                  <a:rect l="l" t="t" r="r" b="b"/>
                  <a:pathLst>
                    <a:path w="243840" h="419100">
                      <a:moveTo>
                        <a:pt x="0" y="0"/>
                      </a:moveTo>
                      <a:cubicBezTo>
                        <a:pt x="5080" y="24765"/>
                        <a:pt x="10160" y="49530"/>
                        <a:pt x="22860" y="91440"/>
                      </a:cubicBezTo>
                      <a:cubicBezTo>
                        <a:pt x="35560" y="133350"/>
                        <a:pt x="39370" y="196850"/>
                        <a:pt x="76200" y="251460"/>
                      </a:cubicBezTo>
                      <a:cubicBezTo>
                        <a:pt x="113030" y="306070"/>
                        <a:pt x="243840" y="419100"/>
                        <a:pt x="243840" y="419100"/>
                      </a:cubicBezTo>
                      <a:lnTo>
                        <a:pt x="243840" y="419100"/>
                      </a:lnTo>
                      <a:lnTo>
                        <a:pt x="243840" y="41910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80" name="TextBox 79">
                  <a:extLst>
                    <a:ext uri="{FF2B5EF4-FFF2-40B4-BE49-F238E27FC236}">
                      <a16:creationId xmlns:a16="http://schemas.microsoft.com/office/drawing/2014/main" id="{07B96C0C-C5BF-2D12-9C36-1961C2A9AFD8}"/>
                    </a:ext>
                  </a:extLst>
                </p:cNvPr>
                <p:cNvSpPr txBox="1"/>
                <p:nvPr/>
              </p:nvSpPr>
              <p:spPr>
                <a:xfrm>
                  <a:off x="5455346" y="3724617"/>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i</a:t>
                  </a:r>
                  <a:endParaRPr lang="en-US" sz="1200" b="1">
                    <a:solidFill>
                      <a:schemeClr val="accent6"/>
                    </a:solidFill>
                  </a:endParaRPr>
                </a:p>
              </p:txBody>
            </p:sp>
          </p:grpSp>
          <p:sp>
            <p:nvSpPr>
              <p:cNvPr id="76" name="TextBox 75">
                <a:extLst>
                  <a:ext uri="{FF2B5EF4-FFF2-40B4-BE49-F238E27FC236}">
                    <a16:creationId xmlns:a16="http://schemas.microsoft.com/office/drawing/2014/main" id="{93461806-0C43-F9E7-46E3-4E1B91385A96}"/>
                  </a:ext>
                </a:extLst>
              </p:cNvPr>
              <p:cNvSpPr txBox="1"/>
              <p:nvPr/>
            </p:nvSpPr>
            <p:spPr>
              <a:xfrm>
                <a:off x="4708073" y="5235408"/>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k</a:t>
                </a:r>
                <a:endParaRPr lang="en-US" sz="1200" b="1">
                  <a:solidFill>
                    <a:schemeClr val="accent6"/>
                  </a:solidFill>
                </a:endParaRPr>
              </a:p>
            </p:txBody>
          </p:sp>
          <p:sp>
            <p:nvSpPr>
              <p:cNvPr id="77" name="Freeform: Shape 76">
                <a:extLst>
                  <a:ext uri="{FF2B5EF4-FFF2-40B4-BE49-F238E27FC236}">
                    <a16:creationId xmlns:a16="http://schemas.microsoft.com/office/drawing/2014/main" id="{62DF4C13-4FCF-60CB-3B3C-721900FBFCEF}"/>
                  </a:ext>
                </a:extLst>
              </p:cNvPr>
              <p:cNvSpPr/>
              <p:nvPr/>
            </p:nvSpPr>
            <p:spPr>
              <a:xfrm>
                <a:off x="4164484" y="5171181"/>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78" name="Freeform: Shape 77">
                <a:extLst>
                  <a:ext uri="{FF2B5EF4-FFF2-40B4-BE49-F238E27FC236}">
                    <a16:creationId xmlns:a16="http://schemas.microsoft.com/office/drawing/2014/main" id="{AB4DF694-4167-8C40-BE44-42FDC3170962}"/>
                  </a:ext>
                </a:extLst>
              </p:cNvPr>
              <p:cNvSpPr/>
              <p:nvPr/>
            </p:nvSpPr>
            <p:spPr>
              <a:xfrm flipH="1">
                <a:off x="4612311" y="5177193"/>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grpSp>
        <p:cxnSp>
          <p:nvCxnSpPr>
            <p:cNvPr id="55" name="Straight Arrow Connector 54">
              <a:extLst>
                <a:ext uri="{FF2B5EF4-FFF2-40B4-BE49-F238E27FC236}">
                  <a16:creationId xmlns:a16="http://schemas.microsoft.com/office/drawing/2014/main" id="{070248B6-8563-2D0D-8C21-E37B2F81FFF6}"/>
                </a:ext>
              </a:extLst>
            </p:cNvPr>
            <p:cNvCxnSpPr>
              <a:cxnSpLocks/>
            </p:cNvCxnSpPr>
            <p:nvPr/>
          </p:nvCxnSpPr>
          <p:spPr>
            <a:xfrm>
              <a:off x="4499691" y="4441350"/>
              <a:ext cx="3752" cy="3287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grpSp>
      <p:graphicFrame>
        <p:nvGraphicFramePr>
          <p:cNvPr id="87" name="Table 86">
            <a:extLst>
              <a:ext uri="{FF2B5EF4-FFF2-40B4-BE49-F238E27FC236}">
                <a16:creationId xmlns:a16="http://schemas.microsoft.com/office/drawing/2014/main" id="{388B61FA-B3F6-90BF-F364-302FA8042ACA}"/>
              </a:ext>
            </a:extLst>
          </p:cNvPr>
          <p:cNvGraphicFramePr>
            <a:graphicFrameLocks noGrp="1"/>
          </p:cNvGraphicFramePr>
          <p:nvPr>
            <p:extLst>
              <p:ext uri="{D42A27DB-BD31-4B8C-83A1-F6EECF244321}">
                <p14:modId xmlns:p14="http://schemas.microsoft.com/office/powerpoint/2010/main" val="853434601"/>
              </p:ext>
            </p:extLst>
          </p:nvPr>
        </p:nvGraphicFramePr>
        <p:xfrm>
          <a:off x="5385715" y="1544435"/>
          <a:ext cx="1431194" cy="370840"/>
        </p:xfrm>
        <a:graphic>
          <a:graphicData uri="http://schemas.openxmlformats.org/drawingml/2006/table">
            <a:tbl>
              <a:tblPr firstRow="1" bandRow="1">
                <a:tableStyleId>{5940675A-B579-460E-94D1-54222C63F5DA}</a:tableStyleId>
              </a:tblPr>
              <a:tblGrid>
                <a:gridCol w="715597">
                  <a:extLst>
                    <a:ext uri="{9D8B030D-6E8A-4147-A177-3AD203B41FA5}">
                      <a16:colId xmlns:a16="http://schemas.microsoft.com/office/drawing/2014/main" val="3441153741"/>
                    </a:ext>
                  </a:extLst>
                </a:gridCol>
                <a:gridCol w="715597">
                  <a:extLst>
                    <a:ext uri="{9D8B030D-6E8A-4147-A177-3AD203B41FA5}">
                      <a16:colId xmlns:a16="http://schemas.microsoft.com/office/drawing/2014/main" val="3724492921"/>
                    </a:ext>
                  </a:extLst>
                </a:gridCol>
              </a:tblGrid>
              <a:tr h="370840">
                <a:tc>
                  <a:txBody>
                    <a:bodyPr/>
                    <a:lstStyle/>
                    <a:p>
                      <a:pPr algn="ctr"/>
                      <a:r>
                        <a:rPr lang="en-US" dirty="0"/>
                        <a:t>0</a:t>
                      </a:r>
                    </a:p>
                  </a:txBody>
                  <a:tcPr>
                    <a:solidFill>
                      <a:srgbClr val="FFFF00"/>
                    </a:solidFill>
                  </a:tcPr>
                </a:tc>
                <a:tc>
                  <a:txBody>
                    <a:bodyPr/>
                    <a:lstStyle/>
                    <a:p>
                      <a:pPr algn="ctr"/>
                      <a:r>
                        <a:rPr lang="en-US" dirty="0"/>
                        <a:t>2</a:t>
                      </a:r>
                    </a:p>
                  </a:txBody>
                  <a:tcPr>
                    <a:solidFill>
                      <a:srgbClr val="FFFF00"/>
                    </a:solidFill>
                  </a:tcPr>
                </a:tc>
                <a:extLst>
                  <a:ext uri="{0D108BD9-81ED-4DB2-BD59-A6C34878D82A}">
                    <a16:rowId xmlns:a16="http://schemas.microsoft.com/office/drawing/2014/main" val="68851058"/>
                  </a:ext>
                </a:extLst>
              </a:tr>
            </a:tbl>
          </a:graphicData>
        </a:graphic>
      </p:graphicFrame>
      <p:graphicFrame>
        <p:nvGraphicFramePr>
          <p:cNvPr id="89" name="Table 88">
            <a:extLst>
              <a:ext uri="{FF2B5EF4-FFF2-40B4-BE49-F238E27FC236}">
                <a16:creationId xmlns:a16="http://schemas.microsoft.com/office/drawing/2014/main" id="{2FCCC8A1-1048-94D2-71C1-963F20B3C6E4}"/>
              </a:ext>
            </a:extLst>
          </p:cNvPr>
          <p:cNvGraphicFramePr>
            <a:graphicFrameLocks noGrp="1"/>
          </p:cNvGraphicFramePr>
          <p:nvPr>
            <p:extLst>
              <p:ext uri="{D42A27DB-BD31-4B8C-83A1-F6EECF244321}">
                <p14:modId xmlns:p14="http://schemas.microsoft.com/office/powerpoint/2010/main" val="1243573458"/>
              </p:ext>
            </p:extLst>
          </p:nvPr>
        </p:nvGraphicFramePr>
        <p:xfrm>
          <a:off x="8667908" y="1544435"/>
          <a:ext cx="1431542"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3724492921"/>
                    </a:ext>
                  </a:extLst>
                </a:gridCol>
              </a:tblGrid>
              <a:tr h="370840">
                <a:tc>
                  <a:txBody>
                    <a:bodyPr/>
                    <a:lstStyle/>
                    <a:p>
                      <a:pPr algn="ctr"/>
                      <a:r>
                        <a:rPr lang="en-US" dirty="0"/>
                        <a:t>0</a:t>
                      </a:r>
                    </a:p>
                  </a:txBody>
                  <a:tcPr>
                    <a:solidFill>
                      <a:srgbClr val="FFFF00"/>
                    </a:solidFill>
                  </a:tcPr>
                </a:tc>
                <a:tc>
                  <a:txBody>
                    <a:bodyPr/>
                    <a:lstStyle/>
                    <a:p>
                      <a:pPr algn="ctr"/>
                      <a:r>
                        <a:rPr lang="en-US" dirty="0"/>
                        <a:t>1</a:t>
                      </a:r>
                    </a:p>
                  </a:txBody>
                  <a:tcPr>
                    <a:solidFill>
                      <a:srgbClr val="FFFF00"/>
                    </a:solidFill>
                  </a:tcPr>
                </a:tc>
                <a:extLst>
                  <a:ext uri="{0D108BD9-81ED-4DB2-BD59-A6C34878D82A}">
                    <a16:rowId xmlns:a16="http://schemas.microsoft.com/office/drawing/2014/main" val="68851058"/>
                  </a:ext>
                </a:extLst>
              </a:tr>
            </a:tbl>
          </a:graphicData>
        </a:graphic>
      </p:graphicFrame>
      <p:graphicFrame>
        <p:nvGraphicFramePr>
          <p:cNvPr id="90" name="Table 89">
            <a:extLst>
              <a:ext uri="{FF2B5EF4-FFF2-40B4-BE49-F238E27FC236}">
                <a16:creationId xmlns:a16="http://schemas.microsoft.com/office/drawing/2014/main" id="{F5AAACB9-760F-CDB8-5473-0C26FE704EE7}"/>
              </a:ext>
            </a:extLst>
          </p:cNvPr>
          <p:cNvGraphicFramePr>
            <a:graphicFrameLocks noGrp="1"/>
          </p:cNvGraphicFramePr>
          <p:nvPr>
            <p:extLst>
              <p:ext uri="{D42A27DB-BD31-4B8C-83A1-F6EECF244321}">
                <p14:modId xmlns:p14="http://schemas.microsoft.com/office/powerpoint/2010/main" val="2078499501"/>
              </p:ext>
            </p:extLst>
          </p:nvPr>
        </p:nvGraphicFramePr>
        <p:xfrm>
          <a:off x="5385366" y="2082459"/>
          <a:ext cx="726649" cy="370840"/>
        </p:xfrm>
        <a:graphic>
          <a:graphicData uri="http://schemas.openxmlformats.org/drawingml/2006/table">
            <a:tbl>
              <a:tblPr firstRow="1" bandRow="1">
                <a:tableStyleId>{5940675A-B579-460E-94D1-54222C63F5DA}</a:tableStyleId>
              </a:tblPr>
              <a:tblGrid>
                <a:gridCol w="726649">
                  <a:extLst>
                    <a:ext uri="{9D8B030D-6E8A-4147-A177-3AD203B41FA5}">
                      <a16:colId xmlns:a16="http://schemas.microsoft.com/office/drawing/2014/main" val="3441153741"/>
                    </a:ext>
                  </a:extLst>
                </a:gridCol>
              </a:tblGrid>
              <a:tr h="370840">
                <a:tc>
                  <a:txBody>
                    <a:bodyPr/>
                    <a:lstStyle/>
                    <a:p>
                      <a:pPr algn="ctr"/>
                      <a:r>
                        <a:rPr lang="en-US" dirty="0"/>
                        <a:t>0</a:t>
                      </a:r>
                    </a:p>
                  </a:txBody>
                  <a:tcPr>
                    <a:solidFill>
                      <a:schemeClr val="accent6">
                        <a:lumMod val="60000"/>
                        <a:lumOff val="40000"/>
                      </a:schemeClr>
                    </a:solidFill>
                  </a:tcPr>
                </a:tc>
                <a:extLst>
                  <a:ext uri="{0D108BD9-81ED-4DB2-BD59-A6C34878D82A}">
                    <a16:rowId xmlns:a16="http://schemas.microsoft.com/office/drawing/2014/main" val="68851058"/>
                  </a:ext>
                </a:extLst>
              </a:tr>
            </a:tbl>
          </a:graphicData>
        </a:graphic>
      </p:graphicFrame>
      <p:graphicFrame>
        <p:nvGraphicFramePr>
          <p:cNvPr id="91" name="Table 90">
            <a:extLst>
              <a:ext uri="{FF2B5EF4-FFF2-40B4-BE49-F238E27FC236}">
                <a16:creationId xmlns:a16="http://schemas.microsoft.com/office/drawing/2014/main" id="{0DDFC562-1D1B-7EB2-578F-8FE1D6C1DE76}"/>
              </a:ext>
            </a:extLst>
          </p:cNvPr>
          <p:cNvGraphicFramePr>
            <a:graphicFrameLocks noGrp="1"/>
          </p:cNvGraphicFramePr>
          <p:nvPr>
            <p:extLst>
              <p:ext uri="{D42A27DB-BD31-4B8C-83A1-F6EECF244321}">
                <p14:modId xmlns:p14="http://schemas.microsoft.com/office/powerpoint/2010/main" val="3777734557"/>
              </p:ext>
            </p:extLst>
          </p:nvPr>
        </p:nvGraphicFramePr>
        <p:xfrm>
          <a:off x="8667908" y="2082464"/>
          <a:ext cx="957105" cy="370840"/>
        </p:xfrm>
        <a:graphic>
          <a:graphicData uri="http://schemas.openxmlformats.org/drawingml/2006/table">
            <a:tbl>
              <a:tblPr firstRow="1" bandRow="1">
                <a:tableStyleId>{5940675A-B579-460E-94D1-54222C63F5DA}</a:tableStyleId>
              </a:tblPr>
              <a:tblGrid>
                <a:gridCol w="957105">
                  <a:extLst>
                    <a:ext uri="{9D8B030D-6E8A-4147-A177-3AD203B41FA5}">
                      <a16:colId xmlns:a16="http://schemas.microsoft.com/office/drawing/2014/main" val="3441153741"/>
                    </a:ext>
                  </a:extLst>
                </a:gridCol>
              </a:tblGrid>
              <a:tr h="370840">
                <a:tc>
                  <a:txBody>
                    <a:bodyPr/>
                    <a:lstStyle/>
                    <a:p>
                      <a:pPr algn="ctr"/>
                      <a:r>
                        <a:rPr lang="en-US" dirty="0"/>
                        <a:t>1</a:t>
                      </a:r>
                    </a:p>
                  </a:txBody>
                  <a:tcPr>
                    <a:solidFill>
                      <a:schemeClr val="accent6">
                        <a:lumMod val="60000"/>
                        <a:lumOff val="40000"/>
                      </a:schemeClr>
                    </a:solidFill>
                  </a:tcPr>
                </a:tc>
                <a:extLst>
                  <a:ext uri="{0D108BD9-81ED-4DB2-BD59-A6C34878D82A}">
                    <a16:rowId xmlns:a16="http://schemas.microsoft.com/office/drawing/2014/main" val="68851058"/>
                  </a:ext>
                </a:extLst>
              </a:tr>
            </a:tbl>
          </a:graphicData>
        </a:graphic>
      </p:graphicFrame>
      <p:graphicFrame>
        <p:nvGraphicFramePr>
          <p:cNvPr id="92" name="Table 91">
            <a:extLst>
              <a:ext uri="{FF2B5EF4-FFF2-40B4-BE49-F238E27FC236}">
                <a16:creationId xmlns:a16="http://schemas.microsoft.com/office/drawing/2014/main" id="{28CBDD6A-EFCE-B9BC-D94E-C9B7DEA8E79E}"/>
              </a:ext>
            </a:extLst>
          </p:cNvPr>
          <p:cNvGraphicFramePr>
            <a:graphicFrameLocks noGrp="1"/>
          </p:cNvGraphicFramePr>
          <p:nvPr>
            <p:extLst>
              <p:ext uri="{D42A27DB-BD31-4B8C-83A1-F6EECF244321}">
                <p14:modId xmlns:p14="http://schemas.microsoft.com/office/powerpoint/2010/main" val="2091433885"/>
              </p:ext>
            </p:extLst>
          </p:nvPr>
        </p:nvGraphicFramePr>
        <p:xfrm>
          <a:off x="6112365" y="2082459"/>
          <a:ext cx="704544" cy="370840"/>
        </p:xfrm>
        <a:graphic>
          <a:graphicData uri="http://schemas.openxmlformats.org/drawingml/2006/table">
            <a:tbl>
              <a:tblPr firstRow="1" bandRow="1">
                <a:tableStyleId>{5940675A-B579-460E-94D1-54222C63F5DA}</a:tableStyleId>
              </a:tblPr>
              <a:tblGrid>
                <a:gridCol w="704544">
                  <a:extLst>
                    <a:ext uri="{9D8B030D-6E8A-4147-A177-3AD203B41FA5}">
                      <a16:colId xmlns:a16="http://schemas.microsoft.com/office/drawing/2014/main" val="3441153741"/>
                    </a:ext>
                  </a:extLst>
                </a:gridCol>
              </a:tblGrid>
              <a:tr h="370840">
                <a:tc>
                  <a:txBody>
                    <a:bodyPr/>
                    <a:lstStyle/>
                    <a:p>
                      <a:pPr algn="ctr"/>
                      <a:r>
                        <a:rPr lang="en-US" dirty="0"/>
                        <a:t>1</a:t>
                      </a:r>
                    </a:p>
                  </a:txBody>
                  <a:tcPr>
                    <a:solidFill>
                      <a:srgbClr val="00B050"/>
                    </a:solidFill>
                  </a:tcPr>
                </a:tc>
                <a:extLst>
                  <a:ext uri="{0D108BD9-81ED-4DB2-BD59-A6C34878D82A}">
                    <a16:rowId xmlns:a16="http://schemas.microsoft.com/office/drawing/2014/main" val="68851058"/>
                  </a:ext>
                </a:extLst>
              </a:tr>
            </a:tbl>
          </a:graphicData>
        </a:graphic>
      </p:graphicFrame>
      <p:graphicFrame>
        <p:nvGraphicFramePr>
          <p:cNvPr id="93" name="Table 92">
            <a:extLst>
              <a:ext uri="{FF2B5EF4-FFF2-40B4-BE49-F238E27FC236}">
                <a16:creationId xmlns:a16="http://schemas.microsoft.com/office/drawing/2014/main" id="{1B319F83-05DD-2105-E20B-BA328272B9A1}"/>
              </a:ext>
            </a:extLst>
          </p:cNvPr>
          <p:cNvGraphicFramePr>
            <a:graphicFrameLocks noGrp="1"/>
          </p:cNvGraphicFramePr>
          <p:nvPr>
            <p:extLst>
              <p:ext uri="{D42A27DB-BD31-4B8C-83A1-F6EECF244321}">
                <p14:modId xmlns:p14="http://schemas.microsoft.com/office/powerpoint/2010/main" val="3749973667"/>
              </p:ext>
            </p:extLst>
          </p:nvPr>
        </p:nvGraphicFramePr>
        <p:xfrm>
          <a:off x="8667909" y="2082466"/>
          <a:ext cx="957104" cy="370840"/>
        </p:xfrm>
        <a:graphic>
          <a:graphicData uri="http://schemas.openxmlformats.org/drawingml/2006/table">
            <a:tbl>
              <a:tblPr firstRow="1" bandRow="1">
                <a:tableStyleId>{5940675A-B579-460E-94D1-54222C63F5DA}</a:tableStyleId>
              </a:tblPr>
              <a:tblGrid>
                <a:gridCol w="957104">
                  <a:extLst>
                    <a:ext uri="{9D8B030D-6E8A-4147-A177-3AD203B41FA5}">
                      <a16:colId xmlns:a16="http://schemas.microsoft.com/office/drawing/2014/main" val="3441153741"/>
                    </a:ext>
                  </a:extLst>
                </a:gridCol>
              </a:tblGrid>
              <a:tr h="370840">
                <a:tc>
                  <a:txBody>
                    <a:bodyPr/>
                    <a:lstStyle/>
                    <a:p>
                      <a:pPr algn="ctr"/>
                      <a:r>
                        <a:rPr lang="en-US" dirty="0"/>
                        <a:t>1</a:t>
                      </a:r>
                    </a:p>
                  </a:txBody>
                  <a:tcPr>
                    <a:solidFill>
                      <a:srgbClr val="00B050"/>
                    </a:solidFill>
                  </a:tcPr>
                </a:tc>
                <a:extLst>
                  <a:ext uri="{0D108BD9-81ED-4DB2-BD59-A6C34878D82A}">
                    <a16:rowId xmlns:a16="http://schemas.microsoft.com/office/drawing/2014/main" val="68851058"/>
                  </a:ext>
                </a:extLst>
              </a:tr>
            </a:tbl>
          </a:graphicData>
        </a:graphic>
      </p:graphicFrame>
      <p:graphicFrame>
        <p:nvGraphicFramePr>
          <p:cNvPr id="94" name="Table 93">
            <a:extLst>
              <a:ext uri="{FF2B5EF4-FFF2-40B4-BE49-F238E27FC236}">
                <a16:creationId xmlns:a16="http://schemas.microsoft.com/office/drawing/2014/main" id="{75BB97CA-C90B-B2F1-69BD-36DCBC3146B9}"/>
              </a:ext>
            </a:extLst>
          </p:cNvPr>
          <p:cNvGraphicFramePr>
            <a:graphicFrameLocks noGrp="1"/>
          </p:cNvGraphicFramePr>
          <p:nvPr>
            <p:extLst>
              <p:ext uri="{D42A27DB-BD31-4B8C-83A1-F6EECF244321}">
                <p14:modId xmlns:p14="http://schemas.microsoft.com/office/powerpoint/2010/main" val="4170211482"/>
              </p:ext>
            </p:extLst>
          </p:nvPr>
        </p:nvGraphicFramePr>
        <p:xfrm>
          <a:off x="6096000" y="2618269"/>
          <a:ext cx="720909" cy="365760"/>
        </p:xfrm>
        <a:graphic>
          <a:graphicData uri="http://schemas.openxmlformats.org/drawingml/2006/table">
            <a:tbl>
              <a:tblPr firstRow="1" bandRow="1">
                <a:tableStyleId>{5940675A-B579-460E-94D1-54222C63F5DA}</a:tableStyleId>
              </a:tblPr>
              <a:tblGrid>
                <a:gridCol w="720909">
                  <a:extLst>
                    <a:ext uri="{9D8B030D-6E8A-4147-A177-3AD203B41FA5}">
                      <a16:colId xmlns:a16="http://schemas.microsoft.com/office/drawing/2014/main" val="3441153741"/>
                    </a:ext>
                  </a:extLst>
                </a:gridCol>
              </a:tblGrid>
              <a:tr h="3601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b</a:t>
                      </a:r>
                      <a:r>
                        <a:rPr lang="en-US" baseline="-25000" dirty="0"/>
                        <a:t>12</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graphicFrame>
        <p:nvGraphicFramePr>
          <p:cNvPr id="95" name="Table 94">
            <a:extLst>
              <a:ext uri="{FF2B5EF4-FFF2-40B4-BE49-F238E27FC236}">
                <a16:creationId xmlns:a16="http://schemas.microsoft.com/office/drawing/2014/main" id="{2658A54A-7E8F-3C7D-84DA-5D0B08B323F5}"/>
              </a:ext>
            </a:extLst>
          </p:cNvPr>
          <p:cNvGraphicFramePr>
            <a:graphicFrameLocks noGrp="1"/>
          </p:cNvGraphicFramePr>
          <p:nvPr>
            <p:extLst>
              <p:ext uri="{D42A27DB-BD31-4B8C-83A1-F6EECF244321}">
                <p14:modId xmlns:p14="http://schemas.microsoft.com/office/powerpoint/2010/main" val="3102032731"/>
              </p:ext>
            </p:extLst>
          </p:nvPr>
        </p:nvGraphicFramePr>
        <p:xfrm>
          <a:off x="8667909" y="2615729"/>
          <a:ext cx="957104" cy="365760"/>
        </p:xfrm>
        <a:graphic>
          <a:graphicData uri="http://schemas.openxmlformats.org/drawingml/2006/table">
            <a:tbl>
              <a:tblPr firstRow="1" bandRow="1">
                <a:tableStyleId>{5940675A-B579-460E-94D1-54222C63F5DA}</a:tableStyleId>
              </a:tblPr>
              <a:tblGrid>
                <a:gridCol w="957104">
                  <a:extLst>
                    <a:ext uri="{9D8B030D-6E8A-4147-A177-3AD203B41FA5}">
                      <a16:colId xmlns:a16="http://schemas.microsoft.com/office/drawing/2014/main" val="3441153741"/>
                    </a:ext>
                  </a:extLst>
                </a:gridCol>
              </a:tblGrid>
              <a:tr h="232246">
                <a:tc>
                  <a:txBody>
                    <a:bodyPr/>
                    <a:lstStyle/>
                    <a:p>
                      <a:pPr algn="ctr"/>
                      <a:r>
                        <a:rPr lang="en-US" dirty="0"/>
                        <a:t>c</a:t>
                      </a:r>
                      <a:r>
                        <a:rPr lang="en-US" baseline="-25000" dirty="0"/>
                        <a:t>21</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graphicFrame>
        <p:nvGraphicFramePr>
          <p:cNvPr id="96" name="Table 95">
            <a:extLst>
              <a:ext uri="{FF2B5EF4-FFF2-40B4-BE49-F238E27FC236}">
                <a16:creationId xmlns:a16="http://schemas.microsoft.com/office/drawing/2014/main" id="{CDEF043D-392B-109E-A42A-4AF5660D7041}"/>
              </a:ext>
            </a:extLst>
          </p:cNvPr>
          <p:cNvGraphicFramePr>
            <a:graphicFrameLocks noGrp="1"/>
          </p:cNvGraphicFramePr>
          <p:nvPr>
            <p:extLst>
              <p:ext uri="{D42A27DB-BD31-4B8C-83A1-F6EECF244321}">
                <p14:modId xmlns:p14="http://schemas.microsoft.com/office/powerpoint/2010/main" val="68867702"/>
              </p:ext>
            </p:extLst>
          </p:nvPr>
        </p:nvGraphicFramePr>
        <p:xfrm>
          <a:off x="865862" y="1542017"/>
          <a:ext cx="570032" cy="463228"/>
        </p:xfrm>
        <a:graphic>
          <a:graphicData uri="http://schemas.openxmlformats.org/drawingml/2006/table">
            <a:tbl>
              <a:tblPr firstRow="1" bandRow="1">
                <a:tableStyleId>{5940675A-B579-460E-94D1-54222C63F5DA}</a:tableStyleId>
              </a:tblPr>
              <a:tblGrid>
                <a:gridCol w="570032">
                  <a:extLst>
                    <a:ext uri="{9D8B030D-6E8A-4147-A177-3AD203B41FA5}">
                      <a16:colId xmlns:a16="http://schemas.microsoft.com/office/drawing/2014/main" val="3441153741"/>
                    </a:ext>
                  </a:extLst>
                </a:gridCol>
              </a:tblGrid>
              <a:tr h="4632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b</a:t>
                      </a:r>
                      <a:r>
                        <a:rPr lang="en-US" baseline="-25000" dirty="0"/>
                        <a:t>12</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graphicFrame>
        <p:nvGraphicFramePr>
          <p:cNvPr id="97" name="Table 96">
            <a:extLst>
              <a:ext uri="{FF2B5EF4-FFF2-40B4-BE49-F238E27FC236}">
                <a16:creationId xmlns:a16="http://schemas.microsoft.com/office/drawing/2014/main" id="{F0F71A0B-9B1A-68E0-3098-B17620CF7A5C}"/>
              </a:ext>
            </a:extLst>
          </p:cNvPr>
          <p:cNvGraphicFramePr>
            <a:graphicFrameLocks noGrp="1"/>
          </p:cNvGraphicFramePr>
          <p:nvPr>
            <p:extLst>
              <p:ext uri="{D42A27DB-BD31-4B8C-83A1-F6EECF244321}">
                <p14:modId xmlns:p14="http://schemas.microsoft.com/office/powerpoint/2010/main" val="1006223511"/>
              </p:ext>
            </p:extLst>
          </p:nvPr>
        </p:nvGraphicFramePr>
        <p:xfrm>
          <a:off x="2530563" y="2003682"/>
          <a:ext cx="568458" cy="463228"/>
        </p:xfrm>
        <a:graphic>
          <a:graphicData uri="http://schemas.openxmlformats.org/drawingml/2006/table">
            <a:tbl>
              <a:tblPr firstRow="1" bandRow="1">
                <a:tableStyleId>{5940675A-B579-460E-94D1-54222C63F5DA}</a:tableStyleId>
              </a:tblPr>
              <a:tblGrid>
                <a:gridCol w="568458">
                  <a:extLst>
                    <a:ext uri="{9D8B030D-6E8A-4147-A177-3AD203B41FA5}">
                      <a16:colId xmlns:a16="http://schemas.microsoft.com/office/drawing/2014/main" val="3441153741"/>
                    </a:ext>
                  </a:extLst>
                </a:gridCol>
              </a:tblGrid>
              <a:tr h="4632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c</a:t>
                      </a:r>
                      <a:r>
                        <a:rPr lang="en-US" baseline="-25000" dirty="0"/>
                        <a:t>21</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spTree>
    <p:extLst>
      <p:ext uri="{BB962C8B-B14F-4D97-AF65-F5344CB8AC3E}">
        <p14:creationId xmlns:p14="http://schemas.microsoft.com/office/powerpoint/2010/main" val="1367794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xEl>
                                              <p:pRg st="2" end="2"/>
                                            </p:txEl>
                                          </p:spTgt>
                                        </p:tgtEl>
                                        <p:attrNameLst>
                                          <p:attrName>style.visibility</p:attrName>
                                        </p:attrNameLst>
                                      </p:cBhvr>
                                      <p:to>
                                        <p:strVal val="visible"/>
                                      </p:to>
                                    </p:set>
                                    <p:animEffect transition="in" filter="fade">
                                      <p:cBhvr>
                                        <p:cTn id="7" dur="500"/>
                                        <p:tgtEl>
                                          <p:spTgt spid="24">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fade">
                                      <p:cBhvr>
                                        <p:cTn id="11" dur="500"/>
                                        <p:tgtEl>
                                          <p:spTgt spid="87"/>
                                        </p:tgtEl>
                                      </p:cBhvr>
                                    </p:animEffect>
                                  </p:childTnLst>
                                </p:cTn>
                              </p:par>
                              <p:par>
                                <p:cTn id="12" presetID="10" presetClass="entr" presetSubtype="0" fill="hold" nodeType="with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4">
                                            <p:txEl>
                                              <p:pRg st="3" end="3"/>
                                            </p:txEl>
                                          </p:spTgt>
                                        </p:tgtEl>
                                        <p:attrNameLst>
                                          <p:attrName>style.visibility</p:attrName>
                                        </p:attrNameLst>
                                      </p:cBhvr>
                                      <p:to>
                                        <p:strVal val="visible"/>
                                      </p:to>
                                    </p:set>
                                    <p:animEffect transition="in" filter="fade">
                                      <p:cBhvr>
                                        <p:cTn id="19" dur="500"/>
                                        <p:tgtEl>
                                          <p:spTgt spid="24">
                                            <p:txEl>
                                              <p:pRg st="3" end="3"/>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500"/>
                                        <p:tgtEl>
                                          <p:spTgt spid="90"/>
                                        </p:tgtEl>
                                      </p:cBhvr>
                                    </p:animEffect>
                                  </p:childTnLst>
                                </p:cTn>
                              </p:par>
                              <p:par>
                                <p:cTn id="24" presetID="10" presetClass="entr" presetSubtype="0" fill="hold" nodeType="with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fade">
                                      <p:cBhvr>
                                        <p:cTn id="26" dur="500"/>
                                        <p:tgtEl>
                                          <p:spTgt spid="9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4">
                                            <p:txEl>
                                              <p:pRg st="5" end="5"/>
                                            </p:txEl>
                                          </p:spTgt>
                                        </p:tgtEl>
                                        <p:attrNameLst>
                                          <p:attrName>style.visibility</p:attrName>
                                        </p:attrNameLst>
                                      </p:cBhvr>
                                      <p:to>
                                        <p:strVal val="visible"/>
                                      </p:to>
                                    </p:set>
                                    <p:animEffect transition="in" filter="fade">
                                      <p:cBhvr>
                                        <p:cTn id="31" dur="500"/>
                                        <p:tgtEl>
                                          <p:spTgt spid="24">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4">
                                            <p:txEl>
                                              <p:pRg st="6" end="6"/>
                                            </p:txEl>
                                          </p:spTgt>
                                        </p:tgtEl>
                                        <p:attrNameLst>
                                          <p:attrName>style.visibility</p:attrName>
                                        </p:attrNameLst>
                                      </p:cBhvr>
                                      <p:to>
                                        <p:strVal val="visible"/>
                                      </p:to>
                                    </p:set>
                                    <p:animEffect transition="in" filter="fade">
                                      <p:cBhvr>
                                        <p:cTn id="34" dur="500"/>
                                        <p:tgtEl>
                                          <p:spTgt spid="24">
                                            <p:txEl>
                                              <p:pRg st="6" end="6"/>
                                            </p:txEl>
                                          </p:spTgt>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500"/>
                                        <p:tgtEl>
                                          <p:spTgt spid="92"/>
                                        </p:tgtEl>
                                      </p:cBhvr>
                                    </p:animEffect>
                                  </p:childTnLst>
                                </p:cTn>
                              </p:par>
                              <p:par>
                                <p:cTn id="39" presetID="10" presetClass="entr" presetSubtype="0" fill="hold" nodeType="with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fade">
                                      <p:cBhvr>
                                        <p:cTn id="41" dur="500"/>
                                        <p:tgtEl>
                                          <p:spTgt spid="9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4">
                                            <p:txEl>
                                              <p:pRg st="4" end="4"/>
                                            </p:txEl>
                                          </p:spTgt>
                                        </p:tgtEl>
                                        <p:attrNameLst>
                                          <p:attrName>style.visibility</p:attrName>
                                        </p:attrNameLst>
                                      </p:cBhvr>
                                      <p:to>
                                        <p:strVal val="visible"/>
                                      </p:to>
                                    </p:set>
                                    <p:animEffect transition="in" filter="fade">
                                      <p:cBhvr>
                                        <p:cTn id="46" dur="500"/>
                                        <p:tgtEl>
                                          <p:spTgt spid="24">
                                            <p:txEl>
                                              <p:pRg st="4" end="4"/>
                                            </p:txEl>
                                          </p:spTgt>
                                        </p:tgtEl>
                                      </p:cBhvr>
                                    </p:animEffec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fade">
                                      <p:cBhvr>
                                        <p:cTn id="50" dur="500"/>
                                        <p:tgtEl>
                                          <p:spTgt spid="94"/>
                                        </p:tgtEl>
                                      </p:cBhvr>
                                    </p:animEffect>
                                  </p:childTnLst>
                                </p:cTn>
                              </p:par>
                              <p:par>
                                <p:cTn id="51" presetID="10" presetClass="entr" presetSubtype="0" fill="hold" nodeType="with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fade">
                                      <p:cBhvr>
                                        <p:cTn id="53" dur="500"/>
                                        <p:tgtEl>
                                          <p:spTgt spid="95"/>
                                        </p:tgtEl>
                                      </p:cBhvr>
                                    </p:animEffect>
                                  </p:childTnLst>
                                </p:cTn>
                              </p:par>
                              <p:par>
                                <p:cTn id="54" presetID="10" presetClass="entr" presetSubtype="0" fill="hold" nodeType="with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fade">
                                      <p:cBhvr>
                                        <p:cTn id="56" dur="500"/>
                                        <p:tgtEl>
                                          <p:spTgt spid="96"/>
                                        </p:tgtEl>
                                      </p:cBhvr>
                                    </p:animEffect>
                                  </p:childTnLst>
                                </p:cTn>
                              </p:par>
                              <p:par>
                                <p:cTn id="57" presetID="10" presetClass="entr" presetSubtype="0" fill="hold" nodeType="withEffect">
                                  <p:stCondLst>
                                    <p:cond delay="0"/>
                                  </p:stCondLst>
                                  <p:childTnLst>
                                    <p:set>
                                      <p:cBhvr>
                                        <p:cTn id="58" dur="1" fill="hold">
                                          <p:stCondLst>
                                            <p:cond delay="0"/>
                                          </p:stCondLst>
                                        </p:cTn>
                                        <p:tgtEl>
                                          <p:spTgt spid="97"/>
                                        </p:tgtEl>
                                        <p:attrNameLst>
                                          <p:attrName>style.visibility</p:attrName>
                                        </p:attrNameLst>
                                      </p:cBhvr>
                                      <p:to>
                                        <p:strVal val="visible"/>
                                      </p:to>
                                    </p:set>
                                    <p:animEffect transition="in" filter="fade">
                                      <p:cBhvr>
                                        <p:cTn id="59" dur="500"/>
                                        <p:tgtEl>
                                          <p:spTgt spid="9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500"/>
                                        <p:tgtEl>
                                          <p:spTgt spid="56"/>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par>
                          <p:cTn id="69" fill="hold">
                            <p:stCondLst>
                              <p:cond delay="1000"/>
                            </p:stCondLst>
                            <p:childTnLst>
                              <p:par>
                                <p:cTn id="70" presetID="10" presetClass="entr" presetSubtype="0"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childTnLst>
                          </p:cTn>
                        </p:par>
                        <p:par>
                          <p:cTn id="73" fill="hold">
                            <p:stCondLst>
                              <p:cond delay="1500"/>
                            </p:stCondLst>
                            <p:childTnLst>
                              <p:par>
                                <p:cTn id="74" presetID="10" presetClass="entr" presetSubtype="0" fill="hold" nodeType="afterEffect">
                                  <p:stCondLst>
                                    <p:cond delay="0"/>
                                  </p:stCondLst>
                                  <p:childTnLst>
                                    <p:set>
                                      <p:cBhvr>
                                        <p:cTn id="75" dur="1" fill="hold">
                                          <p:stCondLst>
                                            <p:cond delay="0"/>
                                          </p:stCondLst>
                                        </p:cTn>
                                        <p:tgtEl>
                                          <p:spTgt spid="54">
                                            <p:txEl>
                                              <p:pRg st="0" end="0"/>
                                            </p:txEl>
                                          </p:spTgt>
                                        </p:tgtEl>
                                        <p:attrNameLst>
                                          <p:attrName>style.visibility</p:attrName>
                                        </p:attrNameLst>
                                      </p:cBhvr>
                                      <p:to>
                                        <p:strVal val="visible"/>
                                      </p:to>
                                    </p:set>
                                    <p:animEffect transition="in" filter="fade">
                                      <p:cBhvr>
                                        <p:cTn id="76" dur="500"/>
                                        <p:tgtEl>
                                          <p:spTgt spid="54">
                                            <p:txEl>
                                              <p:pRg st="0" end="0"/>
                                            </p:txEl>
                                          </p:spTgt>
                                        </p:tgtEl>
                                      </p:cBhvr>
                                    </p:animEffect>
                                  </p:childTnLst>
                                </p:cTn>
                              </p:par>
                            </p:childTnLst>
                          </p:cTn>
                        </p:par>
                        <p:par>
                          <p:cTn id="77" fill="hold">
                            <p:stCondLst>
                              <p:cond delay="2000"/>
                            </p:stCondLst>
                            <p:childTnLst>
                              <p:par>
                                <p:cTn id="78" presetID="10" presetClass="entr" presetSubtype="0" fill="hold" nodeType="afterEffect">
                                  <p:stCondLst>
                                    <p:cond delay="0"/>
                                  </p:stCondLst>
                                  <p:childTnLst>
                                    <p:set>
                                      <p:cBhvr>
                                        <p:cTn id="79" dur="1" fill="hold">
                                          <p:stCondLst>
                                            <p:cond delay="0"/>
                                          </p:stCondLst>
                                        </p:cTn>
                                        <p:tgtEl>
                                          <p:spTgt spid="54">
                                            <p:txEl>
                                              <p:pRg st="1" end="1"/>
                                            </p:txEl>
                                          </p:spTgt>
                                        </p:tgtEl>
                                        <p:attrNameLst>
                                          <p:attrName>style.visibility</p:attrName>
                                        </p:attrNameLst>
                                      </p:cBhvr>
                                      <p:to>
                                        <p:strVal val="visible"/>
                                      </p:to>
                                    </p:set>
                                    <p:animEffect transition="in" filter="fade">
                                      <p:cBhvr>
                                        <p:cTn id="80" dur="500"/>
                                        <p:tgtEl>
                                          <p:spTgt spid="54">
                                            <p:txEl>
                                              <p:pRg st="1" end="1"/>
                                            </p:txEl>
                                          </p:spTgt>
                                        </p:tgtEl>
                                      </p:cBhvr>
                                    </p:animEffect>
                                  </p:childTnLst>
                                </p:cTn>
                              </p:par>
                            </p:childTnLst>
                          </p:cTn>
                        </p:par>
                        <p:par>
                          <p:cTn id="81" fill="hold">
                            <p:stCondLst>
                              <p:cond delay="2500"/>
                            </p:stCondLst>
                            <p:childTnLst>
                              <p:par>
                                <p:cTn id="82" presetID="10" presetClass="entr" presetSubtype="0" fill="hold" nodeType="afterEffect">
                                  <p:stCondLst>
                                    <p:cond delay="0"/>
                                  </p:stCondLst>
                                  <p:childTnLst>
                                    <p:set>
                                      <p:cBhvr>
                                        <p:cTn id="83" dur="1" fill="hold">
                                          <p:stCondLst>
                                            <p:cond delay="0"/>
                                          </p:stCondLst>
                                        </p:cTn>
                                        <p:tgtEl>
                                          <p:spTgt spid="54">
                                            <p:txEl>
                                              <p:pRg st="2" end="2"/>
                                            </p:txEl>
                                          </p:spTgt>
                                        </p:tgtEl>
                                        <p:attrNameLst>
                                          <p:attrName>style.visibility</p:attrName>
                                        </p:attrNameLst>
                                      </p:cBhvr>
                                      <p:to>
                                        <p:strVal val="visible"/>
                                      </p:to>
                                    </p:set>
                                    <p:animEffect transition="in" filter="fade">
                                      <p:cBhvr>
                                        <p:cTn id="84" dur="500"/>
                                        <p:tgtEl>
                                          <p:spTgt spid="54">
                                            <p:txEl>
                                              <p:pRg st="2" end="2"/>
                                            </p:txEl>
                                          </p:spTgt>
                                        </p:tgtEl>
                                      </p:cBhvr>
                                    </p:animEffect>
                                  </p:childTnLst>
                                </p:cTn>
                              </p:par>
                            </p:childTnLst>
                          </p:cTn>
                        </p:par>
                        <p:par>
                          <p:cTn id="85" fill="hold">
                            <p:stCondLst>
                              <p:cond delay="3000"/>
                            </p:stCondLst>
                            <p:childTnLst>
                              <p:par>
                                <p:cTn id="86" presetID="10" presetClass="entr" presetSubtype="0" fill="hold" nodeType="afterEffect">
                                  <p:stCondLst>
                                    <p:cond delay="0"/>
                                  </p:stCondLst>
                                  <p:childTnLst>
                                    <p:set>
                                      <p:cBhvr>
                                        <p:cTn id="87" dur="1" fill="hold">
                                          <p:stCondLst>
                                            <p:cond delay="0"/>
                                          </p:stCondLst>
                                        </p:cTn>
                                        <p:tgtEl>
                                          <p:spTgt spid="54">
                                            <p:txEl>
                                              <p:pRg st="3" end="3"/>
                                            </p:txEl>
                                          </p:spTgt>
                                        </p:tgtEl>
                                        <p:attrNameLst>
                                          <p:attrName>style.visibility</p:attrName>
                                        </p:attrNameLst>
                                      </p:cBhvr>
                                      <p:to>
                                        <p:strVal val="visible"/>
                                      </p:to>
                                    </p:set>
                                    <p:animEffect transition="in" filter="fade">
                                      <p:cBhvr>
                                        <p:cTn id="88" dur="500"/>
                                        <p:tgtEl>
                                          <p:spTgt spid="54">
                                            <p:txEl>
                                              <p:pRg st="3" end="3"/>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9"/>
                                        </p:tgtEl>
                                        <p:attrNameLst>
                                          <p:attrName>style.visibility</p:attrName>
                                        </p:attrNameLst>
                                      </p:cBhvr>
                                      <p:to>
                                        <p:strVal val="visible"/>
                                      </p:to>
                                    </p:set>
                                    <p:animEffect transition="in" filter="fade">
                                      <p:cBhvr>
                                        <p:cTn id="93" dur="500"/>
                                        <p:tgtEl>
                                          <p:spTgt spid="59"/>
                                        </p:tgtEl>
                                      </p:cBhvr>
                                    </p:animEffect>
                                  </p:childTnLst>
                                </p:cTn>
                              </p:par>
                            </p:childTnLst>
                          </p:cTn>
                        </p:par>
                        <p:par>
                          <p:cTn id="94" fill="hold">
                            <p:stCondLst>
                              <p:cond delay="500"/>
                            </p:stCondLst>
                            <p:childTnLst>
                              <p:par>
                                <p:cTn id="95" presetID="10" presetClass="entr" presetSubtype="0" fill="hold" grpId="0" nodeType="after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childTnLst>
                          </p:cTn>
                        </p:par>
                        <p:par>
                          <p:cTn id="98" fill="hold">
                            <p:stCondLst>
                              <p:cond delay="1000"/>
                            </p:stCondLst>
                            <p:childTnLst>
                              <p:par>
                                <p:cTn id="99" presetID="10"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309A7-67B3-BD97-CC7C-F7CFB344E7B5}"/>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A6443BDE-ADEE-5B8A-5BE5-3DBC1B5BDD3A}"/>
              </a:ext>
            </a:extLst>
          </p:cNvPr>
          <p:cNvSpPr txBox="1"/>
          <p:nvPr/>
        </p:nvSpPr>
        <p:spPr>
          <a:xfrm>
            <a:off x="6639794" y="3751683"/>
            <a:ext cx="5560939" cy="2031325"/>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t>B_ptr</a:t>
            </a:r>
            <a:r>
              <a:rPr lang="en-US" baseline="-25000" err="1"/>
              <a:t>i</a:t>
            </a:r>
            <a:r>
              <a:rPr lang="en-US" baseline="-25000"/>
              <a:t> </a:t>
            </a:r>
            <a:r>
              <a:rPr lang="en-US"/>
              <a:t>&lt; B_ptr</a:t>
            </a:r>
            <a:r>
              <a:rPr lang="en-US" baseline="-25000"/>
              <a:t>i+1</a:t>
            </a:r>
            <a:r>
              <a:rPr lang="en-US"/>
              <a:t>  &amp;&amp; </a:t>
            </a:r>
            <a:r>
              <a:rPr lang="en-US" err="1"/>
              <a:t>C_ptr</a:t>
            </a:r>
            <a:r>
              <a:rPr lang="en-US" baseline="-25000" err="1"/>
              <a:t>j</a:t>
            </a:r>
            <a:r>
              <a:rPr lang="en-US"/>
              <a:t> &lt; C_ptr</a:t>
            </a:r>
            <a:r>
              <a:rPr lang="en-US" baseline="-25000"/>
              <a:t>j+1</a:t>
            </a:r>
            <a:r>
              <a:rPr lang="en-US"/>
              <a:t>)</a:t>
            </a:r>
          </a:p>
          <a:p>
            <a:r>
              <a:rPr lang="en-US"/>
              <a:t>            if (</a:t>
            </a:r>
            <a:r>
              <a:rPr lang="en-US" err="1"/>
              <a:t>B_ind</a:t>
            </a:r>
            <a:r>
              <a:rPr lang="en-US" baseline="-25000" err="1"/>
              <a:t>i</a:t>
            </a:r>
            <a:r>
              <a:rPr lang="en-US" baseline="-25000"/>
              <a:t> </a:t>
            </a:r>
            <a:r>
              <a:rPr lang="en-US"/>
              <a:t>== </a:t>
            </a:r>
            <a:r>
              <a:rPr lang="en-US" err="1"/>
              <a:t>C_ind</a:t>
            </a:r>
            <a:r>
              <a:rPr lang="en-US" baseline="-25000" err="1"/>
              <a:t>j</a:t>
            </a:r>
            <a:r>
              <a:rPr lang="en-US"/>
              <a:t>)</a:t>
            </a:r>
          </a:p>
          <a:p>
            <a:r>
              <a:rPr lang="en-US"/>
              <a:t>                A[</a:t>
            </a:r>
            <a:r>
              <a:rPr lang="en-US" err="1"/>
              <a:t>i</a:t>
            </a:r>
            <a:r>
              <a:rPr lang="en-US"/>
              <a:t>][j] += </a:t>
            </a:r>
            <a:r>
              <a:rPr lang="en-US" err="1"/>
              <a:t>B_value</a:t>
            </a:r>
            <a:r>
              <a:rPr lang="en-US" baseline="-25000" err="1"/>
              <a:t>i</a:t>
            </a:r>
            <a:r>
              <a:rPr lang="en-US"/>
              <a:t> * </a:t>
            </a:r>
            <a:r>
              <a:rPr lang="en-US" err="1"/>
              <a:t>C_value</a:t>
            </a:r>
            <a:r>
              <a:rPr lang="en-US" baseline="-25000" err="1"/>
              <a:t>j</a:t>
            </a:r>
            <a:r>
              <a:rPr lang="en-US" baseline="-25000"/>
              <a:t> </a:t>
            </a:r>
            <a:endParaRPr lang="en-US"/>
          </a:p>
          <a:p>
            <a:r>
              <a:rPr lang="en-US"/>
              <a:t>            else </a:t>
            </a:r>
            <a:r>
              <a:rPr lang="en-US">
                <a:solidFill>
                  <a:schemeClr val="accent6">
                    <a:lumMod val="75000"/>
                  </a:schemeClr>
                </a:solidFill>
              </a:rPr>
              <a:t>// Pointer Arithmetic</a:t>
            </a:r>
          </a:p>
          <a:p>
            <a:r>
              <a:rPr lang="en-US"/>
              <a:t>            (</a:t>
            </a:r>
            <a:r>
              <a:rPr lang="en-US" err="1"/>
              <a:t>B_ind</a:t>
            </a:r>
            <a:r>
              <a:rPr lang="en-US" baseline="-25000" err="1"/>
              <a:t>i</a:t>
            </a:r>
            <a:r>
              <a:rPr lang="en-US"/>
              <a:t> &lt; </a:t>
            </a:r>
            <a:r>
              <a:rPr lang="en-US" err="1"/>
              <a:t>C_ind</a:t>
            </a:r>
            <a:r>
              <a:rPr lang="en-US" baseline="-25000" err="1"/>
              <a:t>j</a:t>
            </a:r>
            <a:r>
              <a:rPr lang="en-US"/>
              <a:t>) ? </a:t>
            </a:r>
            <a:r>
              <a:rPr lang="en-US" err="1"/>
              <a:t>B_ptr</a:t>
            </a:r>
            <a:r>
              <a:rPr lang="en-US" baseline="-25000" err="1"/>
              <a:t>i</a:t>
            </a:r>
            <a:r>
              <a:rPr lang="en-US"/>
              <a:t>++ : </a:t>
            </a:r>
            <a:r>
              <a:rPr lang="en-US" err="1"/>
              <a:t>C_ptr</a:t>
            </a:r>
            <a:r>
              <a:rPr lang="en-US" baseline="-25000" err="1"/>
              <a:t>j</a:t>
            </a:r>
            <a:r>
              <a:rPr lang="en-US"/>
              <a:t>++</a:t>
            </a:r>
          </a:p>
        </p:txBody>
      </p:sp>
      <p:graphicFrame>
        <p:nvGraphicFramePr>
          <p:cNvPr id="3" name="Table 2">
            <a:extLst>
              <a:ext uri="{FF2B5EF4-FFF2-40B4-BE49-F238E27FC236}">
                <a16:creationId xmlns:a16="http://schemas.microsoft.com/office/drawing/2014/main" id="{BF3AC993-DC64-6477-99FA-6B8AA283BD07}"/>
              </a:ext>
            </a:extLst>
          </p:cNvPr>
          <p:cNvGraphicFramePr>
            <a:graphicFrameLocks noGrp="1"/>
          </p:cNvGraphicFramePr>
          <p:nvPr/>
        </p:nvGraphicFramePr>
        <p:xfrm>
          <a:off x="290802" y="154175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b</a:t>
                      </a:r>
                      <a:r>
                        <a:rPr lang="en-US" baseline="-25000"/>
                        <a:t>11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12</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31</a:t>
                      </a:r>
                      <a:endParaRPr lang="en-US"/>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b</a:t>
                      </a:r>
                      <a:r>
                        <a:rPr lang="en-US" baseline="-25000"/>
                        <a:t>33</a:t>
                      </a:r>
                      <a:endParaRPr lang="en-US"/>
                    </a:p>
                  </a:txBody>
                  <a:tcPr>
                    <a:solidFill>
                      <a:schemeClr val="bg1"/>
                    </a:solidFill>
                  </a:tcPr>
                </a:tc>
                <a:extLst>
                  <a:ext uri="{0D108BD9-81ED-4DB2-BD59-A6C34878D82A}">
                    <a16:rowId xmlns:a16="http://schemas.microsoft.com/office/drawing/2014/main" val="370440325"/>
                  </a:ext>
                </a:extLst>
              </a:tr>
            </a:tbl>
          </a:graphicData>
        </a:graphic>
      </p:graphicFrame>
      <p:graphicFrame>
        <p:nvGraphicFramePr>
          <p:cNvPr id="16" name="Table 15">
            <a:extLst>
              <a:ext uri="{FF2B5EF4-FFF2-40B4-BE49-F238E27FC236}">
                <a16:creationId xmlns:a16="http://schemas.microsoft.com/office/drawing/2014/main" id="{1B491E06-F8A7-ED61-A0CC-D5424B0AF125}"/>
              </a:ext>
            </a:extLst>
          </p:cNvPr>
          <p:cNvGraphicFramePr>
            <a:graphicFrameLocks noGrp="1"/>
          </p:cNvGraphicFramePr>
          <p:nvPr/>
        </p:nvGraphicFramePr>
        <p:xfrm>
          <a:off x="2530912" y="1541700"/>
          <a:ext cx="1717965" cy="1386225"/>
        </p:xfrm>
        <a:graphic>
          <a:graphicData uri="http://schemas.openxmlformats.org/drawingml/2006/table">
            <a:tbl>
              <a:tblPr firstRow="1" bandRow="1">
                <a:tableStyleId>{5940675A-B579-460E-94D1-54222C63F5DA}</a:tableStyleId>
              </a:tblPr>
              <a:tblGrid>
                <a:gridCol w="572655">
                  <a:extLst>
                    <a:ext uri="{9D8B030D-6E8A-4147-A177-3AD203B41FA5}">
                      <a16:colId xmlns:a16="http://schemas.microsoft.com/office/drawing/2014/main" val="2564178081"/>
                    </a:ext>
                  </a:extLst>
                </a:gridCol>
                <a:gridCol w="572655">
                  <a:extLst>
                    <a:ext uri="{9D8B030D-6E8A-4147-A177-3AD203B41FA5}">
                      <a16:colId xmlns:a16="http://schemas.microsoft.com/office/drawing/2014/main" val="3094306638"/>
                    </a:ext>
                  </a:extLst>
                </a:gridCol>
                <a:gridCol w="572655">
                  <a:extLst>
                    <a:ext uri="{9D8B030D-6E8A-4147-A177-3AD203B41FA5}">
                      <a16:colId xmlns:a16="http://schemas.microsoft.com/office/drawing/2014/main" val="2436139658"/>
                    </a:ext>
                  </a:extLst>
                </a:gridCol>
              </a:tblGrid>
              <a:tr h="462075">
                <a:tc>
                  <a:txBody>
                    <a:bodyPr/>
                    <a:lstStyle/>
                    <a:p>
                      <a:pPr algn="ct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13</a:t>
                      </a:r>
                      <a:endParaRPr lang="en-US"/>
                    </a:p>
                  </a:txBody>
                  <a:tcPr>
                    <a:solidFill>
                      <a:schemeClr val="bg1"/>
                    </a:solidFill>
                  </a:tcPr>
                </a:tc>
                <a:extLst>
                  <a:ext uri="{0D108BD9-81ED-4DB2-BD59-A6C34878D82A}">
                    <a16:rowId xmlns:a16="http://schemas.microsoft.com/office/drawing/2014/main" val="1050939224"/>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21</a:t>
                      </a:r>
                      <a:endParaRPr lang="en-US"/>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extLst>
                  <a:ext uri="{0D108BD9-81ED-4DB2-BD59-A6C34878D82A}">
                    <a16:rowId xmlns:a16="http://schemas.microsoft.com/office/drawing/2014/main" val="535921318"/>
                  </a:ext>
                </a:extLst>
              </a:tr>
              <a:tr h="4620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tx2">
                        <a:lumMod val="50000"/>
                        <a:lumOff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c</a:t>
                      </a:r>
                      <a:r>
                        <a:rPr lang="en-US" baseline="-25000"/>
                        <a:t>33</a:t>
                      </a:r>
                      <a:endParaRPr lang="en-US"/>
                    </a:p>
                  </a:txBody>
                  <a:tcPr>
                    <a:solidFill>
                      <a:schemeClr val="bg1"/>
                    </a:solidFill>
                  </a:tcPr>
                </a:tc>
                <a:extLst>
                  <a:ext uri="{0D108BD9-81ED-4DB2-BD59-A6C34878D82A}">
                    <a16:rowId xmlns:a16="http://schemas.microsoft.com/office/drawing/2014/main" val="370440325"/>
                  </a:ext>
                </a:extLst>
              </a:tr>
            </a:tbl>
          </a:graphicData>
        </a:graphic>
      </p:graphicFrame>
      <p:sp>
        <p:nvSpPr>
          <p:cNvPr id="2" name="Title 1">
            <a:extLst>
              <a:ext uri="{FF2B5EF4-FFF2-40B4-BE49-F238E27FC236}">
                <a16:creationId xmlns:a16="http://schemas.microsoft.com/office/drawing/2014/main" id="{01662DCF-FDA9-0A3B-97CF-81B6705BB5E1}"/>
              </a:ext>
            </a:extLst>
          </p:cNvPr>
          <p:cNvSpPr>
            <a:spLocks noGrp="1"/>
          </p:cNvSpPr>
          <p:nvPr>
            <p:ph type="title"/>
          </p:nvPr>
        </p:nvSpPr>
        <p:spPr>
          <a:xfrm>
            <a:off x="838200" y="23385"/>
            <a:ext cx="10515600" cy="780184"/>
          </a:xfrm>
        </p:spPr>
        <p:txBody>
          <a:bodyPr>
            <a:normAutofit/>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Sparse Tensor Compilers</a:t>
            </a:r>
          </a:p>
        </p:txBody>
      </p:sp>
      <p:sp>
        <p:nvSpPr>
          <p:cNvPr id="5" name="Slide Number Placeholder 4">
            <a:extLst>
              <a:ext uri="{FF2B5EF4-FFF2-40B4-BE49-F238E27FC236}">
                <a16:creationId xmlns:a16="http://schemas.microsoft.com/office/drawing/2014/main" id="{ADA695EE-AF92-2A02-6FBF-F0A5D880B1F3}"/>
              </a:ext>
            </a:extLst>
          </p:cNvPr>
          <p:cNvSpPr>
            <a:spLocks noGrp="1"/>
          </p:cNvSpPr>
          <p:nvPr>
            <p:ph type="sldNum" sz="quarter" idx="12"/>
          </p:nvPr>
        </p:nvSpPr>
        <p:spPr/>
        <p:txBody>
          <a:bodyPr/>
          <a:lstStyle/>
          <a:p>
            <a:r>
              <a:rPr lang="en-US"/>
              <a:t>6</a:t>
            </a:r>
          </a:p>
        </p:txBody>
      </p:sp>
      <p:sp>
        <p:nvSpPr>
          <p:cNvPr id="9" name="TextBox 8">
            <a:extLst>
              <a:ext uri="{FF2B5EF4-FFF2-40B4-BE49-F238E27FC236}">
                <a16:creationId xmlns:a16="http://schemas.microsoft.com/office/drawing/2014/main" id="{245CD352-C8E5-2B18-5750-FD3DB53D826B}"/>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10" name="TextBox 9">
            <a:extLst>
              <a:ext uri="{FF2B5EF4-FFF2-40B4-BE49-F238E27FC236}">
                <a16:creationId xmlns:a16="http://schemas.microsoft.com/office/drawing/2014/main" id="{6AEF4496-57D4-EDD2-DD98-22CAA68A0607}"/>
              </a:ext>
            </a:extLst>
          </p:cNvPr>
          <p:cNvSpPr txBox="1"/>
          <p:nvPr/>
        </p:nvSpPr>
        <p:spPr>
          <a:xfrm>
            <a:off x="2092547" y="2010007"/>
            <a:ext cx="354584" cy="461665"/>
          </a:xfrm>
          <a:prstGeom prst="rect">
            <a:avLst/>
          </a:prstGeom>
          <a:noFill/>
        </p:spPr>
        <p:txBody>
          <a:bodyPr wrap="none" rtlCol="0">
            <a:spAutoFit/>
          </a:bodyPr>
          <a:lstStyle/>
          <a:p>
            <a:r>
              <a:rPr lang="en-US" sz="2400"/>
              <a:t>X</a:t>
            </a:r>
          </a:p>
        </p:txBody>
      </p:sp>
      <p:sp>
        <p:nvSpPr>
          <p:cNvPr id="12" name="TextBox 11">
            <a:extLst>
              <a:ext uri="{FF2B5EF4-FFF2-40B4-BE49-F238E27FC236}">
                <a16:creationId xmlns:a16="http://schemas.microsoft.com/office/drawing/2014/main" id="{AEFF6753-86DC-ECFF-CFE5-106EA490997B}"/>
              </a:ext>
            </a:extLst>
          </p:cNvPr>
          <p:cNvSpPr txBox="1"/>
          <p:nvPr/>
        </p:nvSpPr>
        <p:spPr>
          <a:xfrm>
            <a:off x="605647" y="3028890"/>
            <a:ext cx="3260436" cy="400110"/>
          </a:xfrm>
          <a:prstGeom prst="rect">
            <a:avLst/>
          </a:prstGeom>
          <a:noFill/>
        </p:spPr>
        <p:txBody>
          <a:bodyPr wrap="square" rtlCol="0">
            <a:spAutoFit/>
          </a:bodyPr>
          <a:lstStyle/>
          <a:p>
            <a:pPr algn="ctr"/>
            <a:r>
              <a:rPr lang="en-US" sz="2000" b="1" baseline="-25000"/>
              <a:t>N</a:t>
            </a:r>
            <a:r>
              <a:rPr lang="en-US" sz="2000" baseline="-25000"/>
              <a:t> x </a:t>
            </a:r>
            <a:r>
              <a:rPr lang="en-US" sz="2000" b="1" baseline="-25000"/>
              <a:t>M</a:t>
            </a:r>
            <a:r>
              <a:rPr lang="en-US" sz="2000" baseline="-25000"/>
              <a:t> = </a:t>
            </a:r>
            <a:r>
              <a:rPr lang="en-US" sz="2000" b="1" baseline="-25000"/>
              <a:t>N</a:t>
            </a:r>
            <a:r>
              <a:rPr lang="en-US" sz="2000" baseline="-25000"/>
              <a:t> x </a:t>
            </a:r>
            <a:r>
              <a:rPr lang="en-US" sz="2000" b="1" baseline="-25000"/>
              <a:t>K</a:t>
            </a:r>
            <a:r>
              <a:rPr lang="en-US" sz="2000" baseline="-25000"/>
              <a:t> * </a:t>
            </a:r>
            <a:r>
              <a:rPr lang="en-US" sz="2000" b="1" baseline="-25000"/>
              <a:t>K</a:t>
            </a:r>
            <a:r>
              <a:rPr lang="en-US" sz="2000" baseline="-25000"/>
              <a:t> x </a:t>
            </a:r>
            <a:r>
              <a:rPr lang="en-US" sz="2000" b="1" baseline="-25000"/>
              <a:t>M</a:t>
            </a:r>
            <a:endParaRPr lang="en-US" sz="2000" b="1"/>
          </a:p>
        </p:txBody>
      </p:sp>
      <p:graphicFrame>
        <p:nvGraphicFramePr>
          <p:cNvPr id="13" name="Table 12">
            <a:extLst>
              <a:ext uri="{FF2B5EF4-FFF2-40B4-BE49-F238E27FC236}">
                <a16:creationId xmlns:a16="http://schemas.microsoft.com/office/drawing/2014/main" id="{5E9D6388-B430-9113-9A43-51B1F43BC43D}"/>
              </a:ext>
            </a:extLst>
          </p:cNvPr>
          <p:cNvGraphicFramePr>
            <a:graphicFrameLocks noGrp="1"/>
          </p:cNvGraphicFramePr>
          <p:nvPr/>
        </p:nvGraphicFramePr>
        <p:xfrm>
          <a:off x="5385372"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2</a:t>
                      </a:r>
                    </a:p>
                  </a:txBody>
                  <a:tcPr>
                    <a:solidFill>
                      <a:schemeClr val="tx2">
                        <a:lumMod val="50000"/>
                        <a:lumOff val="50000"/>
                      </a:schemeClr>
                    </a:solidFill>
                  </a:tcPr>
                </a:tc>
                <a:tc>
                  <a:txBody>
                    <a:bodyPr/>
                    <a:lstStyle/>
                    <a:p>
                      <a:pPr algn="ctr"/>
                      <a:r>
                        <a:rPr lang="en-US"/>
                        <a:t>2</a:t>
                      </a:r>
                    </a:p>
                  </a:txBody>
                  <a:tcPr/>
                </a:tc>
                <a:tc>
                  <a:txBody>
                    <a:bodyPr/>
                    <a:lstStyle/>
                    <a:p>
                      <a:pPr algn="ctr"/>
                      <a:r>
                        <a:rPr lang="en-US"/>
                        <a:t>4</a:t>
                      </a:r>
                    </a:p>
                  </a:txBody>
                  <a:tcPr/>
                </a:tc>
                <a:extLst>
                  <a:ext uri="{0D108BD9-81ED-4DB2-BD59-A6C34878D82A}">
                    <a16:rowId xmlns:a16="http://schemas.microsoft.com/office/drawing/2014/main" val="68851058"/>
                  </a:ext>
                </a:extLst>
              </a:tr>
            </a:tbl>
          </a:graphicData>
        </a:graphic>
      </p:graphicFrame>
      <p:graphicFrame>
        <p:nvGraphicFramePr>
          <p:cNvPr id="14" name="Table 13">
            <a:extLst>
              <a:ext uri="{FF2B5EF4-FFF2-40B4-BE49-F238E27FC236}">
                <a16:creationId xmlns:a16="http://schemas.microsoft.com/office/drawing/2014/main" id="{FBB52C70-DA55-C69B-2202-B65E61E6A22F}"/>
              </a:ext>
            </a:extLst>
          </p:cNvPr>
          <p:cNvGraphicFramePr>
            <a:graphicFrameLocks noGrp="1"/>
          </p:cNvGraphicFramePr>
          <p:nvPr/>
        </p:nvGraphicFramePr>
        <p:xfrm>
          <a:off x="5385370" y="208399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a:t>2</a:t>
                      </a:r>
                    </a:p>
                  </a:txBody>
                  <a:tcPr/>
                </a:tc>
                <a:extLst>
                  <a:ext uri="{0D108BD9-81ED-4DB2-BD59-A6C34878D82A}">
                    <a16:rowId xmlns:a16="http://schemas.microsoft.com/office/drawing/2014/main" val="68851058"/>
                  </a:ext>
                </a:extLst>
              </a:tr>
            </a:tbl>
          </a:graphicData>
        </a:graphic>
      </p:graphicFrame>
      <p:graphicFrame>
        <p:nvGraphicFramePr>
          <p:cNvPr id="15" name="Table 14">
            <a:extLst>
              <a:ext uri="{FF2B5EF4-FFF2-40B4-BE49-F238E27FC236}">
                <a16:creationId xmlns:a16="http://schemas.microsoft.com/office/drawing/2014/main" id="{2546D446-89D5-A01F-3243-36F0EFEA5A28}"/>
              </a:ext>
            </a:extLst>
          </p:cNvPr>
          <p:cNvGraphicFramePr>
            <a:graphicFrameLocks noGrp="1"/>
          </p:cNvGraphicFramePr>
          <p:nvPr/>
        </p:nvGraphicFramePr>
        <p:xfrm>
          <a:off x="5385368" y="2612963"/>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14184649"/>
                    </a:ext>
                  </a:extLst>
                </a:gridCol>
              </a:tblGrid>
              <a:tr h="370840">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11</a:t>
                      </a:r>
                      <a:endParaRPr lang="en-US"/>
                    </a:p>
                  </a:txBody>
                  <a:tcPr>
                    <a:solidFill>
                      <a:schemeClr val="tx2">
                        <a:lumMod val="50000"/>
                        <a:lumOff val="50000"/>
                      </a:schemeClr>
                    </a:solidFill>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12</a:t>
                      </a:r>
                      <a:endParaRPr lang="en-US"/>
                    </a:p>
                  </a:txBody>
                  <a:tcPr>
                    <a:solidFill>
                      <a:schemeClr val="tx2">
                        <a:lumMod val="50000"/>
                        <a:lumOff val="50000"/>
                      </a:schemeClr>
                    </a:solidFill>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31</a:t>
                      </a:r>
                      <a:endParaRPr lang="en-US"/>
                    </a:p>
                  </a:txBody>
                  <a:tcPr/>
                </a:tc>
                <a:tc>
                  <a:txBody>
                    <a:bodyPr/>
                    <a:lstStyle/>
                    <a:p>
                      <a:pPr algn="ct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a:t>
                      </a:r>
                      <a:r>
                        <a:rPr kumimoji="0" lang="en-US" sz="1800" b="0" i="0" u="none" strike="noStrike" kern="1200" cap="none" spc="0" normalizeH="0" baseline="-25000" noProof="0">
                          <a:ln>
                            <a:noFill/>
                          </a:ln>
                          <a:solidFill>
                            <a:prstClr val="black"/>
                          </a:solidFill>
                          <a:effectLst/>
                          <a:uLnTx/>
                          <a:uFillTx/>
                          <a:latin typeface="Aptos" panose="02110004020202020204"/>
                          <a:ea typeface="+mn-ea"/>
                          <a:cs typeface="+mn-cs"/>
                        </a:rPr>
                        <a:t>33</a:t>
                      </a:r>
                      <a:endParaRPr lang="en-US"/>
                    </a:p>
                  </a:txBody>
                  <a:tcPr/>
                </a:tc>
                <a:extLst>
                  <a:ext uri="{0D108BD9-81ED-4DB2-BD59-A6C34878D82A}">
                    <a16:rowId xmlns:a16="http://schemas.microsoft.com/office/drawing/2014/main" val="68851058"/>
                  </a:ext>
                </a:extLst>
              </a:tr>
            </a:tbl>
          </a:graphicData>
        </a:graphic>
      </p:graphicFrame>
      <p:graphicFrame>
        <p:nvGraphicFramePr>
          <p:cNvPr id="19" name="Table 18">
            <a:extLst>
              <a:ext uri="{FF2B5EF4-FFF2-40B4-BE49-F238E27FC236}">
                <a16:creationId xmlns:a16="http://schemas.microsoft.com/office/drawing/2014/main" id="{4DDE00F8-9C7F-DB55-E9D0-86E76750FBE5}"/>
              </a:ext>
            </a:extLst>
          </p:cNvPr>
          <p:cNvGraphicFramePr>
            <a:graphicFrameLocks noGrp="1"/>
          </p:cNvGraphicFramePr>
          <p:nvPr/>
        </p:nvGraphicFramePr>
        <p:xfrm>
          <a:off x="8667911" y="1541700"/>
          <a:ext cx="2863084"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819305886"/>
                    </a:ext>
                  </a:extLst>
                </a:gridCol>
                <a:gridCol w="715771">
                  <a:extLst>
                    <a:ext uri="{9D8B030D-6E8A-4147-A177-3AD203B41FA5}">
                      <a16:colId xmlns:a16="http://schemas.microsoft.com/office/drawing/2014/main" val="3619072203"/>
                    </a:ext>
                  </a:extLst>
                </a:gridCol>
                <a:gridCol w="715771">
                  <a:extLst>
                    <a:ext uri="{9D8B030D-6E8A-4147-A177-3AD203B41FA5}">
                      <a16:colId xmlns:a16="http://schemas.microsoft.com/office/drawing/2014/main" val="2429578413"/>
                    </a:ext>
                  </a:extLst>
                </a:gridCol>
              </a:tblGrid>
              <a:tr h="370840">
                <a:tc>
                  <a:txBody>
                    <a:bodyPr/>
                    <a:lstStyle/>
                    <a:p>
                      <a:pPr algn="ctr"/>
                      <a:r>
                        <a:rPr lang="en-US"/>
                        <a:t>0</a:t>
                      </a:r>
                    </a:p>
                  </a:txBody>
                  <a:tcPr>
                    <a:solidFill>
                      <a:schemeClr val="tx2">
                        <a:lumMod val="50000"/>
                        <a:lumOff val="50000"/>
                      </a:schemeClr>
                    </a:solidFill>
                  </a:tcPr>
                </a:tc>
                <a:tc>
                  <a:txBody>
                    <a:bodyPr/>
                    <a:lstStyle/>
                    <a:p>
                      <a:pPr algn="ctr"/>
                      <a:r>
                        <a:rPr lang="en-US"/>
                        <a:t>1</a:t>
                      </a:r>
                    </a:p>
                  </a:txBody>
                  <a:tcPr>
                    <a:solidFill>
                      <a:schemeClr val="tx2">
                        <a:lumMod val="50000"/>
                        <a:lumOff val="50000"/>
                      </a:schemeClr>
                    </a:solidFill>
                  </a:tcPr>
                </a:tc>
                <a:tc>
                  <a:txBody>
                    <a:bodyPr/>
                    <a:lstStyle/>
                    <a:p>
                      <a:pPr algn="ctr"/>
                      <a:r>
                        <a:rPr lang="en-US"/>
                        <a:t>1</a:t>
                      </a:r>
                    </a:p>
                  </a:txBody>
                  <a:tcPr/>
                </a:tc>
                <a:tc>
                  <a:txBody>
                    <a:bodyPr/>
                    <a:lstStyle/>
                    <a:p>
                      <a:pPr algn="ctr"/>
                      <a:r>
                        <a:rPr lang="en-US"/>
                        <a:t>3</a:t>
                      </a:r>
                    </a:p>
                  </a:txBody>
                  <a:tcPr/>
                </a:tc>
                <a:extLst>
                  <a:ext uri="{0D108BD9-81ED-4DB2-BD59-A6C34878D82A}">
                    <a16:rowId xmlns:a16="http://schemas.microsoft.com/office/drawing/2014/main" val="68851058"/>
                  </a:ext>
                </a:extLst>
              </a:tr>
            </a:tbl>
          </a:graphicData>
        </a:graphic>
      </p:graphicFrame>
      <p:graphicFrame>
        <p:nvGraphicFramePr>
          <p:cNvPr id="20" name="Table 19">
            <a:extLst>
              <a:ext uri="{FF2B5EF4-FFF2-40B4-BE49-F238E27FC236}">
                <a16:creationId xmlns:a16="http://schemas.microsoft.com/office/drawing/2014/main" id="{E2C0529B-95D3-4605-E1D1-4EF84EA7DAB7}"/>
              </a:ext>
            </a:extLst>
          </p:cNvPr>
          <p:cNvGraphicFramePr>
            <a:graphicFrameLocks noGrp="1"/>
          </p:cNvGraphicFramePr>
          <p:nvPr/>
        </p:nvGraphicFramePr>
        <p:xfrm>
          <a:off x="8667909" y="208399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a:t>1</a:t>
                      </a:r>
                    </a:p>
                  </a:txBody>
                  <a:tcPr>
                    <a:solidFill>
                      <a:schemeClr val="tx2">
                        <a:lumMod val="50000"/>
                        <a:lumOff val="50000"/>
                      </a:schemeClr>
                    </a:solidFill>
                  </a:tcPr>
                </a:tc>
                <a:tc>
                  <a:txBody>
                    <a:bodyPr/>
                    <a:lstStyle/>
                    <a:p>
                      <a:pPr algn="ctr"/>
                      <a:r>
                        <a:rPr lang="en-US"/>
                        <a:t>0</a:t>
                      </a:r>
                    </a:p>
                  </a:txBody>
                  <a:tcPr/>
                </a:tc>
                <a:tc>
                  <a:txBody>
                    <a:bodyPr/>
                    <a:lstStyle/>
                    <a:p>
                      <a:pPr algn="ctr"/>
                      <a:r>
                        <a:rPr lang="en-US"/>
                        <a:t>2</a:t>
                      </a:r>
                    </a:p>
                  </a:txBody>
                  <a:tcPr/>
                </a:tc>
                <a:extLst>
                  <a:ext uri="{0D108BD9-81ED-4DB2-BD59-A6C34878D82A}">
                    <a16:rowId xmlns:a16="http://schemas.microsoft.com/office/drawing/2014/main" val="68851058"/>
                  </a:ext>
                </a:extLst>
              </a:tr>
            </a:tbl>
          </a:graphicData>
        </a:graphic>
      </p:graphicFrame>
      <p:graphicFrame>
        <p:nvGraphicFramePr>
          <p:cNvPr id="21" name="Table 20">
            <a:extLst>
              <a:ext uri="{FF2B5EF4-FFF2-40B4-BE49-F238E27FC236}">
                <a16:creationId xmlns:a16="http://schemas.microsoft.com/office/drawing/2014/main" id="{EDAAEC40-664A-6D13-F90A-D8C0EAD2FEAB}"/>
              </a:ext>
            </a:extLst>
          </p:cNvPr>
          <p:cNvGraphicFramePr>
            <a:graphicFrameLocks noGrp="1"/>
          </p:cNvGraphicFramePr>
          <p:nvPr/>
        </p:nvGraphicFramePr>
        <p:xfrm>
          <a:off x="8667908" y="2612963"/>
          <a:ext cx="2863083" cy="370840"/>
        </p:xfrm>
        <a:graphic>
          <a:graphicData uri="http://schemas.openxmlformats.org/drawingml/2006/table">
            <a:tbl>
              <a:tblPr firstRow="1" bandRow="1">
                <a:tableStyleId>{5940675A-B579-460E-94D1-54222C63F5DA}</a:tableStyleId>
              </a:tblPr>
              <a:tblGrid>
                <a:gridCol w="954361">
                  <a:extLst>
                    <a:ext uri="{9D8B030D-6E8A-4147-A177-3AD203B41FA5}">
                      <a16:colId xmlns:a16="http://schemas.microsoft.com/office/drawing/2014/main" val="3441153741"/>
                    </a:ext>
                  </a:extLst>
                </a:gridCol>
                <a:gridCol w="954361">
                  <a:extLst>
                    <a:ext uri="{9D8B030D-6E8A-4147-A177-3AD203B41FA5}">
                      <a16:colId xmlns:a16="http://schemas.microsoft.com/office/drawing/2014/main" val="819305886"/>
                    </a:ext>
                  </a:extLst>
                </a:gridCol>
                <a:gridCol w="954361">
                  <a:extLst>
                    <a:ext uri="{9D8B030D-6E8A-4147-A177-3AD203B41FA5}">
                      <a16:colId xmlns:a16="http://schemas.microsoft.com/office/drawing/2014/main" val="3619072203"/>
                    </a:ext>
                  </a:extLst>
                </a:gridCol>
              </a:tblGrid>
              <a:tr h="370840">
                <a:tc>
                  <a:txBody>
                    <a:bodyPr/>
                    <a:lstStyle/>
                    <a:p>
                      <a:pPr algn="ctr"/>
                      <a:r>
                        <a:rPr lang="en-US"/>
                        <a:t>c</a:t>
                      </a:r>
                      <a:r>
                        <a:rPr lang="en-US" baseline="-25000"/>
                        <a:t>21</a:t>
                      </a:r>
                      <a:endParaRPr lang="en-US"/>
                    </a:p>
                  </a:txBody>
                  <a:tcPr>
                    <a:solidFill>
                      <a:schemeClr val="tx2">
                        <a:lumMod val="50000"/>
                        <a:lumOff val="50000"/>
                      </a:schemeClr>
                    </a:solidFill>
                  </a:tcPr>
                </a:tc>
                <a:tc>
                  <a:txBody>
                    <a:bodyPr/>
                    <a:lstStyle/>
                    <a:p>
                      <a:pPr algn="ctr"/>
                      <a:r>
                        <a:rPr lang="en-US"/>
                        <a:t>c</a:t>
                      </a:r>
                      <a:r>
                        <a:rPr lang="en-US" baseline="-25000"/>
                        <a:t>13</a:t>
                      </a:r>
                      <a:endParaRPr lang="en-US"/>
                    </a:p>
                  </a:txBody>
                  <a:tcPr/>
                </a:tc>
                <a:tc>
                  <a:txBody>
                    <a:bodyPr/>
                    <a:lstStyle/>
                    <a:p>
                      <a:pPr algn="ctr"/>
                      <a:r>
                        <a:rPr lang="en-US"/>
                        <a:t>c</a:t>
                      </a:r>
                      <a:r>
                        <a:rPr lang="en-US" baseline="-25000"/>
                        <a:t>33</a:t>
                      </a:r>
                      <a:endParaRPr lang="en-US"/>
                    </a:p>
                  </a:txBody>
                  <a:tcPr/>
                </a:tc>
                <a:extLst>
                  <a:ext uri="{0D108BD9-81ED-4DB2-BD59-A6C34878D82A}">
                    <a16:rowId xmlns:a16="http://schemas.microsoft.com/office/drawing/2014/main" val="68851058"/>
                  </a:ext>
                </a:extLst>
              </a:tr>
            </a:tbl>
          </a:graphicData>
        </a:graphic>
      </p:graphicFrame>
      <p:sp>
        <p:nvSpPr>
          <p:cNvPr id="25" name="TextBox 24">
            <a:extLst>
              <a:ext uri="{FF2B5EF4-FFF2-40B4-BE49-F238E27FC236}">
                <a16:creationId xmlns:a16="http://schemas.microsoft.com/office/drawing/2014/main" id="{0061A6FA-2424-3039-4C12-FDA8DC22A7CF}"/>
              </a:ext>
            </a:extLst>
          </p:cNvPr>
          <p:cNvSpPr txBox="1"/>
          <p:nvPr/>
        </p:nvSpPr>
        <p:spPr>
          <a:xfrm>
            <a:off x="5385366" y="800233"/>
            <a:ext cx="2863086" cy="461665"/>
          </a:xfrm>
          <a:prstGeom prst="rect">
            <a:avLst/>
          </a:prstGeom>
          <a:noFill/>
        </p:spPr>
        <p:txBody>
          <a:bodyPr wrap="square" rtlCol="0">
            <a:spAutoFit/>
          </a:bodyPr>
          <a:lstStyle/>
          <a:p>
            <a:pPr algn="ctr"/>
            <a:r>
              <a:rPr lang="en-US" sz="2400" b="1" dirty="0"/>
              <a:t>CSR (B</a:t>
            </a:r>
            <a:r>
              <a:rPr lang="en-US" sz="2400" b="1" baseline="-25000" dirty="0"/>
              <a:t>ik</a:t>
            </a:r>
            <a:r>
              <a:rPr lang="en-US" sz="2400" b="1" dirty="0"/>
              <a:t>)</a:t>
            </a:r>
            <a:endParaRPr lang="en-US" sz="2400" baseline="-25000" dirty="0"/>
          </a:p>
        </p:txBody>
      </p:sp>
      <p:sp>
        <p:nvSpPr>
          <p:cNvPr id="26" name="TextBox 25">
            <a:extLst>
              <a:ext uri="{FF2B5EF4-FFF2-40B4-BE49-F238E27FC236}">
                <a16:creationId xmlns:a16="http://schemas.microsoft.com/office/drawing/2014/main" id="{F63B371E-096C-2107-04DC-E38D5E499F16}"/>
              </a:ext>
            </a:extLst>
          </p:cNvPr>
          <p:cNvSpPr txBox="1"/>
          <p:nvPr/>
        </p:nvSpPr>
        <p:spPr>
          <a:xfrm>
            <a:off x="8610600" y="802951"/>
            <a:ext cx="2863086" cy="461665"/>
          </a:xfrm>
          <a:prstGeom prst="rect">
            <a:avLst/>
          </a:prstGeom>
          <a:noFill/>
        </p:spPr>
        <p:txBody>
          <a:bodyPr wrap="square" rtlCol="0">
            <a:spAutoFit/>
          </a:bodyPr>
          <a:lstStyle/>
          <a:p>
            <a:pPr algn="ctr"/>
            <a:r>
              <a:rPr lang="en-US" sz="2400" b="1" dirty="0"/>
              <a:t>CSC (</a:t>
            </a:r>
            <a:r>
              <a:rPr lang="en-US" sz="2400" b="1" dirty="0" err="1"/>
              <a:t>C</a:t>
            </a:r>
            <a:r>
              <a:rPr lang="en-US" sz="2400" b="1" baseline="-25000" dirty="0" err="1"/>
              <a:t>kj</a:t>
            </a:r>
            <a:r>
              <a:rPr lang="en-US" sz="2400" b="1" dirty="0"/>
              <a:t>)</a:t>
            </a:r>
            <a:endParaRPr lang="en-US" sz="2400" baseline="-25000" dirty="0"/>
          </a:p>
        </p:txBody>
      </p:sp>
      <p:sp>
        <p:nvSpPr>
          <p:cNvPr id="58" name="Rectangle 57">
            <a:extLst>
              <a:ext uri="{FF2B5EF4-FFF2-40B4-BE49-F238E27FC236}">
                <a16:creationId xmlns:a16="http://schemas.microsoft.com/office/drawing/2014/main" id="{4287296C-17E7-C984-A41C-597D73732143}"/>
              </a:ext>
            </a:extLst>
          </p:cNvPr>
          <p:cNvSpPr/>
          <p:nvPr/>
        </p:nvSpPr>
        <p:spPr>
          <a:xfrm>
            <a:off x="7456488" y="4640590"/>
            <a:ext cx="2841991" cy="30226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Data-dependent Branches</a:t>
            </a:r>
          </a:p>
        </p:txBody>
      </p:sp>
      <p:sp>
        <p:nvSpPr>
          <p:cNvPr id="59" name="Rectangle 58">
            <a:extLst>
              <a:ext uri="{FF2B5EF4-FFF2-40B4-BE49-F238E27FC236}">
                <a16:creationId xmlns:a16="http://schemas.microsoft.com/office/drawing/2014/main" id="{200A9E76-F416-E820-EA65-F20D5DF68D7F}"/>
              </a:ext>
            </a:extLst>
          </p:cNvPr>
          <p:cNvSpPr/>
          <p:nvPr/>
        </p:nvSpPr>
        <p:spPr>
          <a:xfrm>
            <a:off x="7736620" y="4340324"/>
            <a:ext cx="4188680" cy="30226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Loop Carried Dependencies</a:t>
            </a:r>
          </a:p>
        </p:txBody>
      </p:sp>
      <p:sp>
        <p:nvSpPr>
          <p:cNvPr id="17" name="TextBox 16">
            <a:extLst>
              <a:ext uri="{FF2B5EF4-FFF2-40B4-BE49-F238E27FC236}">
                <a16:creationId xmlns:a16="http://schemas.microsoft.com/office/drawing/2014/main" id="{82E356B1-1A99-F557-E811-9BF5FD0E61EB}"/>
              </a:ext>
            </a:extLst>
          </p:cNvPr>
          <p:cNvSpPr txBox="1"/>
          <p:nvPr/>
        </p:nvSpPr>
        <p:spPr>
          <a:xfrm>
            <a:off x="4608431" y="1523600"/>
            <a:ext cx="981727" cy="369332"/>
          </a:xfrm>
          <a:prstGeom prst="rect">
            <a:avLst/>
          </a:prstGeom>
          <a:noFill/>
        </p:spPr>
        <p:txBody>
          <a:bodyPr wrap="square" rtlCol="0">
            <a:spAutoFit/>
          </a:bodyPr>
          <a:lstStyle/>
          <a:p>
            <a:r>
              <a:rPr lang="en-US" err="1"/>
              <a:t>Ptr</a:t>
            </a:r>
            <a:endParaRPr lang="en-US"/>
          </a:p>
        </p:txBody>
      </p:sp>
      <p:sp>
        <p:nvSpPr>
          <p:cNvPr id="27" name="TextBox 26">
            <a:extLst>
              <a:ext uri="{FF2B5EF4-FFF2-40B4-BE49-F238E27FC236}">
                <a16:creationId xmlns:a16="http://schemas.microsoft.com/office/drawing/2014/main" id="{A39B96E1-E10F-CC80-3E2C-96A45BFE2B70}"/>
              </a:ext>
            </a:extLst>
          </p:cNvPr>
          <p:cNvSpPr txBox="1"/>
          <p:nvPr/>
        </p:nvSpPr>
        <p:spPr>
          <a:xfrm>
            <a:off x="4608427" y="2609043"/>
            <a:ext cx="981727" cy="369332"/>
          </a:xfrm>
          <a:prstGeom prst="rect">
            <a:avLst/>
          </a:prstGeom>
          <a:noFill/>
        </p:spPr>
        <p:txBody>
          <a:bodyPr wrap="square" rtlCol="0">
            <a:spAutoFit/>
          </a:bodyPr>
          <a:lstStyle/>
          <a:p>
            <a:r>
              <a:rPr lang="en-US"/>
              <a:t>Value</a:t>
            </a:r>
          </a:p>
        </p:txBody>
      </p:sp>
      <p:grpSp>
        <p:nvGrpSpPr>
          <p:cNvPr id="23" name="Group 22">
            <a:extLst>
              <a:ext uri="{FF2B5EF4-FFF2-40B4-BE49-F238E27FC236}">
                <a16:creationId xmlns:a16="http://schemas.microsoft.com/office/drawing/2014/main" id="{7C8E16E3-C88C-DBC3-E797-B826D985E57D}"/>
              </a:ext>
            </a:extLst>
          </p:cNvPr>
          <p:cNvGrpSpPr/>
          <p:nvPr/>
        </p:nvGrpSpPr>
        <p:grpSpPr>
          <a:xfrm>
            <a:off x="429494" y="3752053"/>
            <a:ext cx="3723977" cy="2543960"/>
            <a:chOff x="429494" y="3752053"/>
            <a:chExt cx="3723977" cy="2543960"/>
          </a:xfrm>
        </p:grpSpPr>
        <p:sp>
          <p:nvSpPr>
            <p:cNvPr id="11" name="TextBox 10">
              <a:extLst>
                <a:ext uri="{FF2B5EF4-FFF2-40B4-BE49-F238E27FC236}">
                  <a16:creationId xmlns:a16="http://schemas.microsoft.com/office/drawing/2014/main" id="{45D5410F-7B47-FF31-C6F4-91BED0A34739}"/>
                </a:ext>
              </a:extLst>
            </p:cNvPr>
            <p:cNvSpPr txBox="1"/>
            <p:nvPr/>
          </p:nvSpPr>
          <p:spPr>
            <a:xfrm>
              <a:off x="429494" y="3752053"/>
              <a:ext cx="3168073" cy="1200329"/>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for (int k = 0; k &lt; K; ++k)</a:t>
              </a:r>
            </a:p>
            <a:p>
              <a:r>
                <a:rPr lang="en-US"/>
                <a:t>            A[</a:t>
              </a:r>
              <a:r>
                <a:rPr lang="en-US" err="1"/>
                <a:t>i</a:t>
              </a:r>
              <a:r>
                <a:rPr lang="en-US"/>
                <a:t>][j] += B[</a:t>
              </a:r>
              <a:r>
                <a:rPr lang="en-US" err="1"/>
                <a:t>i</a:t>
              </a:r>
              <a:r>
                <a:rPr lang="en-US"/>
                <a:t>][k] * C[k][j]</a:t>
              </a:r>
            </a:p>
          </p:txBody>
        </p:sp>
        <p:sp>
          <p:nvSpPr>
            <p:cNvPr id="54" name="TextBox 53">
              <a:extLst>
                <a:ext uri="{FF2B5EF4-FFF2-40B4-BE49-F238E27FC236}">
                  <a16:creationId xmlns:a16="http://schemas.microsoft.com/office/drawing/2014/main" id="{69AEA080-47C9-EC56-0A2B-C4E1714E44AE}"/>
                </a:ext>
              </a:extLst>
            </p:cNvPr>
            <p:cNvSpPr txBox="1"/>
            <p:nvPr/>
          </p:nvSpPr>
          <p:spPr>
            <a:xfrm>
              <a:off x="985398" y="5095684"/>
              <a:ext cx="3168073" cy="1200329"/>
            </a:xfrm>
            <a:prstGeom prst="rect">
              <a:avLst/>
            </a:prstGeom>
            <a:noFill/>
          </p:spPr>
          <p:txBody>
            <a:bodyPr wrap="square" rtlCol="0">
              <a:spAutoFit/>
            </a:bodyPr>
            <a:lstStyle/>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 * C[k][j]</a:t>
              </a:r>
            </a:p>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][k+1] * C[k+1][j]</a:t>
              </a:r>
            </a:p>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][k+2] * C[k+2][j]</a:t>
              </a:r>
            </a:p>
            <a:p>
              <a:r>
                <a:rPr lang="en-US">
                  <a:solidFill>
                    <a:schemeClr val="accent5"/>
                  </a:solidFill>
                </a:rPr>
                <a:t>A[</a:t>
              </a:r>
              <a:r>
                <a:rPr lang="en-US" err="1">
                  <a:solidFill>
                    <a:schemeClr val="accent5"/>
                  </a:solidFill>
                </a:rPr>
                <a:t>i</a:t>
              </a:r>
              <a:r>
                <a:rPr lang="en-US">
                  <a:solidFill>
                    <a:schemeClr val="accent5"/>
                  </a:solidFill>
                </a:rPr>
                <a:t>][j] += B[</a:t>
              </a:r>
              <a:r>
                <a:rPr lang="en-US" err="1">
                  <a:solidFill>
                    <a:schemeClr val="accent5"/>
                  </a:solidFill>
                </a:rPr>
                <a:t>i</a:t>
              </a:r>
              <a:r>
                <a:rPr lang="en-US">
                  <a:solidFill>
                    <a:schemeClr val="accent5"/>
                  </a:solidFill>
                </a:rPr>
                <a:t>][k+3] * C[k+3][j]</a:t>
              </a:r>
            </a:p>
          </p:txBody>
        </p:sp>
        <p:cxnSp>
          <p:nvCxnSpPr>
            <p:cNvPr id="56" name="Straight Connector 55">
              <a:extLst>
                <a:ext uri="{FF2B5EF4-FFF2-40B4-BE49-F238E27FC236}">
                  <a16:creationId xmlns:a16="http://schemas.microsoft.com/office/drawing/2014/main" id="{EFDC8FA3-856A-8695-FABD-3763D19F6373}"/>
                </a:ext>
              </a:extLst>
            </p:cNvPr>
            <p:cNvCxnSpPr>
              <a:cxnSpLocks/>
            </p:cNvCxnSpPr>
            <p:nvPr/>
          </p:nvCxnSpPr>
          <p:spPr>
            <a:xfrm>
              <a:off x="838200" y="4510272"/>
              <a:ext cx="2372273"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28" name="Straight Connector 27">
              <a:extLst>
                <a:ext uri="{FF2B5EF4-FFF2-40B4-BE49-F238E27FC236}">
                  <a16:creationId xmlns:a16="http://schemas.microsoft.com/office/drawing/2014/main" id="{7E1E16FE-DA8B-162C-8C32-AF3F12365CA1}"/>
                </a:ext>
              </a:extLst>
            </p:cNvPr>
            <p:cNvCxnSpPr>
              <a:cxnSpLocks/>
            </p:cNvCxnSpPr>
            <p:nvPr/>
          </p:nvCxnSpPr>
          <p:spPr>
            <a:xfrm>
              <a:off x="1029256" y="4774692"/>
              <a:ext cx="2372273" cy="0"/>
            </a:xfrm>
            <a:prstGeom prst="line">
              <a:avLst/>
            </a:prstGeom>
          </p:spPr>
          <p:style>
            <a:lnRef idx="2">
              <a:schemeClr val="accent5"/>
            </a:lnRef>
            <a:fillRef idx="0">
              <a:schemeClr val="accent5"/>
            </a:fillRef>
            <a:effectRef idx="1">
              <a:schemeClr val="accent5"/>
            </a:effectRef>
            <a:fontRef idx="minor">
              <a:schemeClr val="tx1"/>
            </a:fontRef>
          </p:style>
        </p:cxnSp>
        <p:sp>
          <p:nvSpPr>
            <p:cNvPr id="29" name="TextBox 28">
              <a:extLst>
                <a:ext uri="{FF2B5EF4-FFF2-40B4-BE49-F238E27FC236}">
                  <a16:creationId xmlns:a16="http://schemas.microsoft.com/office/drawing/2014/main" id="{4D597888-73E8-D524-F1CF-D6D19F08A9AF}"/>
                </a:ext>
              </a:extLst>
            </p:cNvPr>
            <p:cNvSpPr txBox="1"/>
            <p:nvPr/>
          </p:nvSpPr>
          <p:spPr>
            <a:xfrm>
              <a:off x="799627" y="4828649"/>
              <a:ext cx="3168073" cy="369332"/>
            </a:xfrm>
            <a:prstGeom prst="rect">
              <a:avLst/>
            </a:prstGeom>
            <a:noFill/>
          </p:spPr>
          <p:txBody>
            <a:bodyPr wrap="square" rtlCol="0">
              <a:spAutoFit/>
            </a:bodyPr>
            <a:lstStyle/>
            <a:p>
              <a:r>
                <a:rPr lang="en-US">
                  <a:solidFill>
                    <a:schemeClr val="accent5"/>
                  </a:solidFill>
                </a:rPr>
                <a:t>for (int k = 0; k &lt; K; k+=4)</a:t>
              </a:r>
            </a:p>
          </p:txBody>
        </p:sp>
      </p:grpSp>
      <p:pic>
        <p:nvPicPr>
          <p:cNvPr id="6" name="Picture 5">
            <a:extLst>
              <a:ext uri="{FF2B5EF4-FFF2-40B4-BE49-F238E27FC236}">
                <a16:creationId xmlns:a16="http://schemas.microsoft.com/office/drawing/2014/main" id="{FCCA2B60-3222-94F3-C6DC-AE49A1373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DDC9F428-9308-39B4-192B-11725E33E294}"/>
              </a:ext>
            </a:extLst>
          </p:cNvPr>
          <p:cNvSpPr>
            <a:spLocks noGrp="1"/>
          </p:cNvSpPr>
          <p:nvPr>
            <p:ph type="ftr" sz="quarter" idx="11"/>
          </p:nvPr>
        </p:nvSpPr>
        <p:spPr/>
        <p:txBody>
          <a:bodyPr/>
          <a:lstStyle/>
          <a:p>
            <a:r>
              <a:rPr lang="en-US"/>
              <a:t>Splyce</a:t>
            </a:r>
            <a:endParaRPr lang="en-US">
              <a:solidFill>
                <a:schemeClr val="bg1"/>
              </a:solidFill>
            </a:endParaRPr>
          </a:p>
        </p:txBody>
      </p:sp>
      <p:sp>
        <p:nvSpPr>
          <p:cNvPr id="33" name="Title 1">
            <a:extLst>
              <a:ext uri="{FF2B5EF4-FFF2-40B4-BE49-F238E27FC236}">
                <a16:creationId xmlns:a16="http://schemas.microsoft.com/office/drawing/2014/main" id="{4CA01928-01D6-DB56-4D0F-D34A65A942F6}"/>
              </a:ext>
            </a:extLst>
          </p:cNvPr>
          <p:cNvSpPr txBox="1">
            <a:spLocks/>
          </p:cNvSpPr>
          <p:nvPr/>
        </p:nvSpPr>
        <p:spPr>
          <a:xfrm>
            <a:off x="979311" y="29028"/>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Vectorization</a:t>
            </a:r>
          </a:p>
        </p:txBody>
      </p:sp>
      <p:sp>
        <p:nvSpPr>
          <p:cNvPr id="8" name="TextBox 7">
            <a:extLst>
              <a:ext uri="{FF2B5EF4-FFF2-40B4-BE49-F238E27FC236}">
                <a16:creationId xmlns:a16="http://schemas.microsoft.com/office/drawing/2014/main" id="{20665B4F-677D-FD95-5012-1BAE34867AB3}"/>
              </a:ext>
            </a:extLst>
          </p:cNvPr>
          <p:cNvSpPr txBox="1"/>
          <p:nvPr/>
        </p:nvSpPr>
        <p:spPr>
          <a:xfrm>
            <a:off x="4599192" y="1937721"/>
            <a:ext cx="981727" cy="646331"/>
          </a:xfrm>
          <a:prstGeom prst="rect">
            <a:avLst/>
          </a:prstGeom>
          <a:noFill/>
        </p:spPr>
        <p:txBody>
          <a:bodyPr wrap="square" rtlCol="0">
            <a:spAutoFit/>
          </a:bodyPr>
          <a:lstStyle/>
          <a:p>
            <a:r>
              <a:rPr lang="en-US"/>
              <a:t>Index /</a:t>
            </a:r>
          </a:p>
          <a:p>
            <a:r>
              <a:rPr lang="en-US"/>
              <a:t>Coord</a:t>
            </a:r>
          </a:p>
        </p:txBody>
      </p:sp>
      <p:pic>
        <p:nvPicPr>
          <p:cNvPr id="22" name="Picture 21">
            <a:extLst>
              <a:ext uri="{FF2B5EF4-FFF2-40B4-BE49-F238E27FC236}">
                <a16:creationId xmlns:a16="http://schemas.microsoft.com/office/drawing/2014/main" id="{99F17161-D2AA-9B92-7000-8226B576B8B4}"/>
              </a:ext>
            </a:extLst>
          </p:cNvPr>
          <p:cNvPicPr>
            <a:picLocks noChangeAspect="1"/>
          </p:cNvPicPr>
          <p:nvPr/>
        </p:nvPicPr>
        <p:blipFill>
          <a:blip r:embed="rId4"/>
          <a:stretch>
            <a:fillRect/>
          </a:stretch>
        </p:blipFill>
        <p:spPr>
          <a:xfrm>
            <a:off x="253225" y="4274394"/>
            <a:ext cx="5429577" cy="1334230"/>
          </a:xfrm>
          <a:prstGeom prst="rect">
            <a:avLst/>
          </a:prstGeom>
        </p:spPr>
      </p:pic>
      <p:pic>
        <p:nvPicPr>
          <p:cNvPr id="35" name="Picture 34">
            <a:extLst>
              <a:ext uri="{FF2B5EF4-FFF2-40B4-BE49-F238E27FC236}">
                <a16:creationId xmlns:a16="http://schemas.microsoft.com/office/drawing/2014/main" id="{BCACD074-C9F5-0900-636D-781EA7965241}"/>
              </a:ext>
            </a:extLst>
          </p:cNvPr>
          <p:cNvPicPr>
            <a:picLocks noChangeAspect="1"/>
          </p:cNvPicPr>
          <p:nvPr/>
        </p:nvPicPr>
        <p:blipFill>
          <a:blip r:embed="rId5"/>
          <a:stretch>
            <a:fillRect/>
          </a:stretch>
        </p:blipFill>
        <p:spPr>
          <a:xfrm>
            <a:off x="255329" y="3937149"/>
            <a:ext cx="5424077" cy="232876"/>
          </a:xfrm>
          <a:prstGeom prst="rect">
            <a:avLst/>
          </a:prstGeom>
        </p:spPr>
      </p:pic>
      <p:sp>
        <p:nvSpPr>
          <p:cNvPr id="36" name="TextBox 35">
            <a:extLst>
              <a:ext uri="{FF2B5EF4-FFF2-40B4-BE49-F238E27FC236}">
                <a16:creationId xmlns:a16="http://schemas.microsoft.com/office/drawing/2014/main" id="{A2DAE2AB-4AD2-2364-BE67-364E5E9C5C94}"/>
              </a:ext>
            </a:extLst>
          </p:cNvPr>
          <p:cNvSpPr txBox="1"/>
          <p:nvPr/>
        </p:nvSpPr>
        <p:spPr>
          <a:xfrm>
            <a:off x="165044" y="5725825"/>
            <a:ext cx="9665916" cy="276999"/>
          </a:xfrm>
          <a:prstGeom prst="rect">
            <a:avLst/>
          </a:prstGeom>
          <a:noFill/>
        </p:spPr>
        <p:txBody>
          <a:bodyPr wrap="none" rtlCol="0">
            <a:spAutoFit/>
          </a:bodyPr>
          <a:lstStyle/>
          <a:p>
            <a:r>
              <a:rPr lang="en-US" sz="1200">
                <a:hlinkClick r:id="rId6"/>
              </a:rPr>
              <a:t>https://github.com/pytorch/pytorch/blob/adfcc41be5e71e46ab25d23ae81a1a80e1535703/aten/src/ATen/native/mkl/SparseBlasImpl.cpp#L425</a:t>
            </a:r>
            <a:endParaRPr lang="en-US" sz="1200"/>
          </a:p>
        </p:txBody>
      </p:sp>
      <p:sp>
        <p:nvSpPr>
          <p:cNvPr id="7" name="Rectangle 6">
            <a:extLst>
              <a:ext uri="{FF2B5EF4-FFF2-40B4-BE49-F238E27FC236}">
                <a16:creationId xmlns:a16="http://schemas.microsoft.com/office/drawing/2014/main" id="{F54BF274-B709-DFD9-38FD-94E9E45C9F59}"/>
              </a:ext>
            </a:extLst>
          </p:cNvPr>
          <p:cNvSpPr/>
          <p:nvPr/>
        </p:nvSpPr>
        <p:spPr>
          <a:xfrm>
            <a:off x="233455" y="4274132"/>
            <a:ext cx="86317" cy="133423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43DEB5F-B6DE-7CA9-0974-56DFBDCA1FF8}"/>
              </a:ext>
            </a:extLst>
          </p:cNvPr>
          <p:cNvSpPr/>
          <p:nvPr/>
        </p:nvSpPr>
        <p:spPr>
          <a:xfrm>
            <a:off x="233454" y="3937149"/>
            <a:ext cx="86317" cy="232876"/>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FD9AE545-DB00-295C-6A65-4919570A2C28}"/>
              </a:ext>
            </a:extLst>
          </p:cNvPr>
          <p:cNvGrpSpPr/>
          <p:nvPr/>
        </p:nvGrpSpPr>
        <p:grpSpPr>
          <a:xfrm>
            <a:off x="232643" y="5078359"/>
            <a:ext cx="5443109" cy="121635"/>
            <a:chOff x="232643" y="5078359"/>
            <a:chExt cx="5443109" cy="121635"/>
          </a:xfrm>
        </p:grpSpPr>
        <p:sp>
          <p:nvSpPr>
            <p:cNvPr id="44" name="Rectangle 43">
              <a:extLst>
                <a:ext uri="{FF2B5EF4-FFF2-40B4-BE49-F238E27FC236}">
                  <a16:creationId xmlns:a16="http://schemas.microsoft.com/office/drawing/2014/main" id="{FE13705F-B365-80B2-36D0-F961BB36CD48}"/>
                </a:ext>
              </a:extLst>
            </p:cNvPr>
            <p:cNvSpPr/>
            <p:nvPr/>
          </p:nvSpPr>
          <p:spPr>
            <a:xfrm>
              <a:off x="232643" y="5078359"/>
              <a:ext cx="86317" cy="121635"/>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DCA6C079-14D5-83FE-B375-1722B4594EC2}"/>
                </a:ext>
              </a:extLst>
            </p:cNvPr>
            <p:cNvSpPr/>
            <p:nvPr/>
          </p:nvSpPr>
          <p:spPr>
            <a:xfrm>
              <a:off x="317514" y="5078359"/>
              <a:ext cx="5358238" cy="121635"/>
            </a:xfrm>
            <a:prstGeom prst="rect">
              <a:avLst/>
            </a:prstGeom>
            <a:solidFill>
              <a:srgbClr val="FF0000">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a:extLst>
              <a:ext uri="{FF2B5EF4-FFF2-40B4-BE49-F238E27FC236}">
                <a16:creationId xmlns:a16="http://schemas.microsoft.com/office/drawing/2014/main" id="{03CB31D1-871F-EBAB-88CA-2468A78934DE}"/>
              </a:ext>
            </a:extLst>
          </p:cNvPr>
          <p:cNvGrpSpPr/>
          <p:nvPr/>
        </p:nvGrpSpPr>
        <p:grpSpPr>
          <a:xfrm>
            <a:off x="5413438" y="3661556"/>
            <a:ext cx="1234879" cy="2299969"/>
            <a:chOff x="5413438" y="3661556"/>
            <a:chExt cx="1234879" cy="2299969"/>
          </a:xfrm>
        </p:grpSpPr>
        <p:sp>
          <p:nvSpPr>
            <p:cNvPr id="38" name="Oval 37">
              <a:extLst>
                <a:ext uri="{FF2B5EF4-FFF2-40B4-BE49-F238E27FC236}">
                  <a16:creationId xmlns:a16="http://schemas.microsoft.com/office/drawing/2014/main" id="{9F6A7903-DECC-E88C-C52A-BAE39AD2A63F}"/>
                </a:ext>
              </a:extLst>
            </p:cNvPr>
            <p:cNvSpPr/>
            <p:nvPr/>
          </p:nvSpPr>
          <p:spPr>
            <a:xfrm>
              <a:off x="5967165" y="5596400"/>
              <a:ext cx="360481" cy="36512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k</a:t>
              </a:r>
            </a:p>
          </p:txBody>
        </p:sp>
        <p:grpSp>
          <p:nvGrpSpPr>
            <p:cNvPr id="43" name="Group 42">
              <a:extLst>
                <a:ext uri="{FF2B5EF4-FFF2-40B4-BE49-F238E27FC236}">
                  <a16:creationId xmlns:a16="http://schemas.microsoft.com/office/drawing/2014/main" id="{2BDFEED9-0654-21BC-6751-AF4171B1F008}"/>
                </a:ext>
              </a:extLst>
            </p:cNvPr>
            <p:cNvGrpSpPr/>
            <p:nvPr/>
          </p:nvGrpSpPr>
          <p:grpSpPr>
            <a:xfrm>
              <a:off x="5967165" y="3661556"/>
              <a:ext cx="545329" cy="1478261"/>
              <a:chOff x="5967165" y="3661556"/>
              <a:chExt cx="545329" cy="1478261"/>
            </a:xfrm>
          </p:grpSpPr>
          <p:sp>
            <p:nvSpPr>
              <p:cNvPr id="55" name="Oval 54">
                <a:extLst>
                  <a:ext uri="{FF2B5EF4-FFF2-40B4-BE49-F238E27FC236}">
                    <a16:creationId xmlns:a16="http://schemas.microsoft.com/office/drawing/2014/main" id="{BF597028-B557-F6F2-E79C-0AEE38218B9B}"/>
                  </a:ext>
                </a:extLst>
              </p:cNvPr>
              <p:cNvSpPr/>
              <p:nvPr/>
            </p:nvSpPr>
            <p:spPr>
              <a:xfrm>
                <a:off x="5967167" y="400507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err="1"/>
                  <a:t>i</a:t>
                </a:r>
                <a:endParaRPr lang="en-US"/>
              </a:p>
            </p:txBody>
          </p:sp>
          <p:sp>
            <p:nvSpPr>
              <p:cNvPr id="62" name="Oval 61">
                <a:extLst>
                  <a:ext uri="{FF2B5EF4-FFF2-40B4-BE49-F238E27FC236}">
                    <a16:creationId xmlns:a16="http://schemas.microsoft.com/office/drawing/2014/main" id="{2E7D7BB2-994F-D042-56A3-99EE371B0102}"/>
                  </a:ext>
                </a:extLst>
              </p:cNvPr>
              <p:cNvSpPr/>
              <p:nvPr/>
            </p:nvSpPr>
            <p:spPr>
              <a:xfrm>
                <a:off x="5967165" y="477469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a:t>j</a:t>
                </a:r>
              </a:p>
            </p:txBody>
          </p:sp>
          <p:cxnSp>
            <p:nvCxnSpPr>
              <p:cNvPr id="63" name="Straight Arrow Connector 62">
                <a:extLst>
                  <a:ext uri="{FF2B5EF4-FFF2-40B4-BE49-F238E27FC236}">
                    <a16:creationId xmlns:a16="http://schemas.microsoft.com/office/drawing/2014/main" id="{D30CFFFA-334F-1C3C-6DDB-B1EB22F87459}"/>
                  </a:ext>
                </a:extLst>
              </p:cNvPr>
              <p:cNvCxnSpPr>
                <a:cxnSpLocks/>
                <a:endCxn id="55" idx="0"/>
              </p:cNvCxnSpPr>
              <p:nvPr/>
            </p:nvCxnSpPr>
            <p:spPr>
              <a:xfrm>
                <a:off x="6147408" y="3671366"/>
                <a:ext cx="0" cy="33370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65" name="TextBox 64">
                <a:extLst>
                  <a:ext uri="{FF2B5EF4-FFF2-40B4-BE49-F238E27FC236}">
                    <a16:creationId xmlns:a16="http://schemas.microsoft.com/office/drawing/2014/main" id="{8852F2BB-4038-EE9E-90BA-7CFB8D74E5AB}"/>
                  </a:ext>
                </a:extLst>
              </p:cNvPr>
              <p:cNvSpPr txBox="1"/>
              <p:nvPr/>
            </p:nvSpPr>
            <p:spPr>
              <a:xfrm>
                <a:off x="6044593" y="3661556"/>
                <a:ext cx="467901" cy="276999"/>
              </a:xfrm>
              <a:prstGeom prst="rect">
                <a:avLst/>
              </a:prstGeom>
              <a:noFill/>
            </p:spPr>
            <p:txBody>
              <a:bodyPr wrap="square" rtlCol="0">
                <a:spAutoFit/>
              </a:bodyPr>
              <a:lstStyle/>
              <a:p>
                <a:pPr algn="ctr"/>
                <a:r>
                  <a:rPr lang="en-US" sz="1200" b="1"/>
                  <a:t>A</a:t>
                </a:r>
                <a:r>
                  <a:rPr lang="en-US" sz="1200" b="1" baseline="-25000"/>
                  <a:t>1d</a:t>
                </a:r>
                <a:endParaRPr lang="en-US" sz="1200" b="1"/>
              </a:p>
            </p:txBody>
          </p:sp>
        </p:grpSp>
        <p:cxnSp>
          <p:nvCxnSpPr>
            <p:cNvPr id="67" name="Straight Arrow Connector 66">
              <a:extLst>
                <a:ext uri="{FF2B5EF4-FFF2-40B4-BE49-F238E27FC236}">
                  <a16:creationId xmlns:a16="http://schemas.microsoft.com/office/drawing/2014/main" id="{51EC8CDE-2655-6E87-888A-F5F6533C681C}"/>
                </a:ext>
              </a:extLst>
            </p:cNvPr>
            <p:cNvCxnSpPr>
              <a:cxnSpLocks/>
              <a:stCxn id="62" idx="4"/>
              <a:endCxn id="38" idx="0"/>
            </p:cNvCxnSpPr>
            <p:nvPr/>
          </p:nvCxnSpPr>
          <p:spPr>
            <a:xfrm>
              <a:off x="6147406" y="5139817"/>
              <a:ext cx="0" cy="456583"/>
            </a:xfrm>
            <a:prstGeom prst="straightConnector1">
              <a:avLst/>
            </a:prstGeom>
            <a:ln w="12700">
              <a:tailEnd type="triangle"/>
            </a:ln>
          </p:spPr>
          <p:style>
            <a:lnRef idx="2">
              <a:schemeClr val="accent4"/>
            </a:lnRef>
            <a:fillRef idx="0">
              <a:schemeClr val="accent4"/>
            </a:fillRef>
            <a:effectRef idx="1">
              <a:schemeClr val="accent4"/>
            </a:effectRef>
            <a:fontRef idx="minor">
              <a:schemeClr val="tx1"/>
            </a:fontRef>
          </p:style>
        </p:cxnSp>
        <p:sp>
          <p:nvSpPr>
            <p:cNvPr id="68" name="TextBox 67">
              <a:extLst>
                <a:ext uri="{FF2B5EF4-FFF2-40B4-BE49-F238E27FC236}">
                  <a16:creationId xmlns:a16="http://schemas.microsoft.com/office/drawing/2014/main" id="{206D4852-2BC4-C69E-5F13-843287E83001}"/>
                </a:ext>
              </a:extLst>
            </p:cNvPr>
            <p:cNvSpPr txBox="1"/>
            <p:nvPr/>
          </p:nvSpPr>
          <p:spPr>
            <a:xfrm>
              <a:off x="5766226" y="5192851"/>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1c</a:t>
              </a:r>
              <a:endParaRPr lang="en-US" sz="1200" b="1">
                <a:solidFill>
                  <a:schemeClr val="tx2">
                    <a:lumMod val="50000"/>
                    <a:lumOff val="50000"/>
                  </a:schemeClr>
                </a:solidFill>
              </a:endParaRPr>
            </a:p>
          </p:txBody>
        </p:sp>
        <p:sp>
          <p:nvSpPr>
            <p:cNvPr id="69" name="Freeform: Shape 68">
              <a:extLst>
                <a:ext uri="{FF2B5EF4-FFF2-40B4-BE49-F238E27FC236}">
                  <a16:creationId xmlns:a16="http://schemas.microsoft.com/office/drawing/2014/main" id="{570BF8A8-B609-A898-DB65-FBD8D02D3BFE}"/>
                </a:ext>
              </a:extLst>
            </p:cNvPr>
            <p:cNvSpPr/>
            <p:nvPr/>
          </p:nvSpPr>
          <p:spPr>
            <a:xfrm>
              <a:off x="5737860" y="4442460"/>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70" name="TextBox 69">
              <a:extLst>
                <a:ext uri="{FF2B5EF4-FFF2-40B4-BE49-F238E27FC236}">
                  <a16:creationId xmlns:a16="http://schemas.microsoft.com/office/drawing/2014/main" id="{F3E0DE5C-B060-46E2-C074-79BC43B8BC07}"/>
                </a:ext>
              </a:extLst>
            </p:cNvPr>
            <p:cNvSpPr txBox="1"/>
            <p:nvPr/>
          </p:nvSpPr>
          <p:spPr>
            <a:xfrm>
              <a:off x="5413438" y="4526082"/>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2d</a:t>
              </a:r>
              <a:endParaRPr lang="en-US" sz="1200" b="1">
                <a:solidFill>
                  <a:schemeClr val="tx2">
                    <a:lumMod val="50000"/>
                    <a:lumOff val="50000"/>
                  </a:schemeClr>
                </a:solidFill>
              </a:endParaRPr>
            </a:p>
          </p:txBody>
        </p:sp>
        <p:sp>
          <p:nvSpPr>
            <p:cNvPr id="71" name="Freeform: Shape 70">
              <a:extLst>
                <a:ext uri="{FF2B5EF4-FFF2-40B4-BE49-F238E27FC236}">
                  <a16:creationId xmlns:a16="http://schemas.microsoft.com/office/drawing/2014/main" id="{D7F14415-51F9-F688-B317-BC4686833125}"/>
                </a:ext>
              </a:extLst>
            </p:cNvPr>
            <p:cNvSpPr/>
            <p:nvPr/>
          </p:nvSpPr>
          <p:spPr>
            <a:xfrm>
              <a:off x="6324600" y="4175760"/>
              <a:ext cx="229305" cy="1584960"/>
            </a:xfrm>
            <a:custGeom>
              <a:avLst/>
              <a:gdLst>
                <a:gd name="csX0" fmla="*/ 0 w 229305"/>
                <a:gd name="csY0" fmla="*/ 0 h 1584960"/>
                <a:gd name="csX1" fmla="*/ 175260 w 229305"/>
                <a:gd name="csY1" fmla="*/ 213360 h 1584960"/>
                <a:gd name="csX2" fmla="*/ 228600 w 229305"/>
                <a:gd name="csY2" fmla="*/ 792480 h 1584960"/>
                <a:gd name="csX3" fmla="*/ 190500 w 229305"/>
                <a:gd name="csY3" fmla="*/ 1386840 h 1584960"/>
                <a:gd name="csX4" fmla="*/ 0 w 229305"/>
                <a:gd name="csY4" fmla="*/ 1584960 h 1584960"/>
              </a:gdLst>
              <a:ahLst/>
              <a:cxnLst>
                <a:cxn ang="0">
                  <a:pos x="csX0" y="csY0"/>
                </a:cxn>
                <a:cxn ang="0">
                  <a:pos x="csX1" y="csY1"/>
                </a:cxn>
                <a:cxn ang="0">
                  <a:pos x="csX2" y="csY2"/>
                </a:cxn>
                <a:cxn ang="0">
                  <a:pos x="csX3" y="csY3"/>
                </a:cxn>
                <a:cxn ang="0">
                  <a:pos x="csX4" y="csY4"/>
                </a:cxn>
              </a:cxnLst>
              <a:rect l="l" t="t" r="r" b="b"/>
              <a:pathLst>
                <a:path w="229305" h="1584960">
                  <a:moveTo>
                    <a:pt x="0" y="0"/>
                  </a:moveTo>
                  <a:cubicBezTo>
                    <a:pt x="68580" y="40640"/>
                    <a:pt x="137160" y="81280"/>
                    <a:pt x="175260" y="213360"/>
                  </a:cubicBezTo>
                  <a:cubicBezTo>
                    <a:pt x="213360" y="345440"/>
                    <a:pt x="226060" y="596900"/>
                    <a:pt x="228600" y="792480"/>
                  </a:cubicBezTo>
                  <a:cubicBezTo>
                    <a:pt x="231140" y="988060"/>
                    <a:pt x="228600" y="1254760"/>
                    <a:pt x="190500" y="1386840"/>
                  </a:cubicBezTo>
                  <a:cubicBezTo>
                    <a:pt x="152400" y="1518920"/>
                    <a:pt x="76200" y="1551940"/>
                    <a:pt x="0" y="1584960"/>
                  </a:cubicBezTo>
                </a:path>
              </a:pathLst>
            </a:custGeom>
            <a:ln w="12700">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grpSp>
          <p:nvGrpSpPr>
            <p:cNvPr id="72" name="Group 71">
              <a:extLst>
                <a:ext uri="{FF2B5EF4-FFF2-40B4-BE49-F238E27FC236}">
                  <a16:creationId xmlns:a16="http://schemas.microsoft.com/office/drawing/2014/main" id="{BB2FB8EB-EA61-0E87-83A2-C9C5A777CBB0}"/>
                </a:ext>
              </a:extLst>
            </p:cNvPr>
            <p:cNvGrpSpPr/>
            <p:nvPr/>
          </p:nvGrpSpPr>
          <p:grpSpPr>
            <a:xfrm>
              <a:off x="5455346" y="3665220"/>
              <a:ext cx="549214" cy="419100"/>
              <a:chOff x="5455346" y="3665220"/>
              <a:chExt cx="549214" cy="419100"/>
            </a:xfrm>
          </p:grpSpPr>
          <p:sp>
            <p:nvSpPr>
              <p:cNvPr id="73" name="Freeform: Shape 72">
                <a:extLst>
                  <a:ext uri="{FF2B5EF4-FFF2-40B4-BE49-F238E27FC236}">
                    <a16:creationId xmlns:a16="http://schemas.microsoft.com/office/drawing/2014/main" id="{F3157406-7D34-5200-D721-2B096726423A}"/>
                  </a:ext>
                </a:extLst>
              </p:cNvPr>
              <p:cNvSpPr/>
              <p:nvPr/>
            </p:nvSpPr>
            <p:spPr>
              <a:xfrm>
                <a:off x="5760720" y="3665220"/>
                <a:ext cx="243840" cy="419100"/>
              </a:xfrm>
              <a:custGeom>
                <a:avLst/>
                <a:gdLst>
                  <a:gd name="csX0" fmla="*/ 0 w 243840"/>
                  <a:gd name="csY0" fmla="*/ 0 h 419100"/>
                  <a:gd name="csX1" fmla="*/ 22860 w 243840"/>
                  <a:gd name="csY1" fmla="*/ 91440 h 419100"/>
                  <a:gd name="csX2" fmla="*/ 76200 w 243840"/>
                  <a:gd name="csY2" fmla="*/ 251460 h 419100"/>
                  <a:gd name="csX3" fmla="*/ 243840 w 243840"/>
                  <a:gd name="csY3" fmla="*/ 419100 h 419100"/>
                  <a:gd name="csX4" fmla="*/ 243840 w 243840"/>
                  <a:gd name="csY4" fmla="*/ 419100 h 419100"/>
                  <a:gd name="csX5" fmla="*/ 243840 w 243840"/>
                  <a:gd name="csY5" fmla="*/ 419100 h 419100"/>
                </a:gdLst>
                <a:ahLst/>
                <a:cxnLst>
                  <a:cxn ang="0">
                    <a:pos x="csX0" y="csY0"/>
                  </a:cxn>
                  <a:cxn ang="0">
                    <a:pos x="csX1" y="csY1"/>
                  </a:cxn>
                  <a:cxn ang="0">
                    <a:pos x="csX2" y="csY2"/>
                  </a:cxn>
                  <a:cxn ang="0">
                    <a:pos x="csX3" y="csY3"/>
                  </a:cxn>
                  <a:cxn ang="0">
                    <a:pos x="csX4" y="csY4"/>
                  </a:cxn>
                  <a:cxn ang="0">
                    <a:pos x="csX5" y="csY5"/>
                  </a:cxn>
                </a:cxnLst>
                <a:rect l="l" t="t" r="r" b="b"/>
                <a:pathLst>
                  <a:path w="243840" h="419100">
                    <a:moveTo>
                      <a:pt x="0" y="0"/>
                    </a:moveTo>
                    <a:cubicBezTo>
                      <a:pt x="5080" y="24765"/>
                      <a:pt x="10160" y="49530"/>
                      <a:pt x="22860" y="91440"/>
                    </a:cubicBezTo>
                    <a:cubicBezTo>
                      <a:pt x="35560" y="133350"/>
                      <a:pt x="39370" y="196850"/>
                      <a:pt x="76200" y="251460"/>
                    </a:cubicBezTo>
                    <a:cubicBezTo>
                      <a:pt x="113030" y="306070"/>
                      <a:pt x="243840" y="419100"/>
                      <a:pt x="243840" y="419100"/>
                    </a:cubicBezTo>
                    <a:lnTo>
                      <a:pt x="243840" y="419100"/>
                    </a:lnTo>
                    <a:lnTo>
                      <a:pt x="243840" y="41910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74" name="TextBox 73">
                <a:extLst>
                  <a:ext uri="{FF2B5EF4-FFF2-40B4-BE49-F238E27FC236}">
                    <a16:creationId xmlns:a16="http://schemas.microsoft.com/office/drawing/2014/main" id="{72A0A58F-4C31-2366-E739-0FA117062D0B}"/>
                  </a:ext>
                </a:extLst>
              </p:cNvPr>
              <p:cNvSpPr txBox="1"/>
              <p:nvPr/>
            </p:nvSpPr>
            <p:spPr>
              <a:xfrm>
                <a:off x="5455346" y="3724617"/>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1d</a:t>
                </a:r>
                <a:endParaRPr lang="en-US" sz="1200" b="1">
                  <a:solidFill>
                    <a:schemeClr val="accent6"/>
                  </a:solidFill>
                </a:endParaRPr>
              </a:p>
            </p:txBody>
          </p:sp>
        </p:grpSp>
        <p:sp>
          <p:nvSpPr>
            <p:cNvPr id="75" name="TextBox 74">
              <a:extLst>
                <a:ext uri="{FF2B5EF4-FFF2-40B4-BE49-F238E27FC236}">
                  <a16:creationId xmlns:a16="http://schemas.microsoft.com/office/drawing/2014/main" id="{80DCE4EA-D762-D0B2-E01C-9E36505FBBB6}"/>
                </a:ext>
              </a:extLst>
            </p:cNvPr>
            <p:cNvSpPr txBox="1"/>
            <p:nvPr/>
          </p:nvSpPr>
          <p:spPr>
            <a:xfrm>
              <a:off x="6180417" y="5248263"/>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2c</a:t>
              </a:r>
              <a:endParaRPr lang="en-US" sz="1200" b="1">
                <a:solidFill>
                  <a:schemeClr val="accent6"/>
                </a:solidFill>
              </a:endParaRPr>
            </a:p>
          </p:txBody>
        </p:sp>
      </p:grpSp>
      <p:sp>
        <p:nvSpPr>
          <p:cNvPr id="30" name="Rectangle 29">
            <a:extLst>
              <a:ext uri="{FF2B5EF4-FFF2-40B4-BE49-F238E27FC236}">
                <a16:creationId xmlns:a16="http://schemas.microsoft.com/office/drawing/2014/main" id="{2F3824D1-4A80-74BD-8AD2-40B3958BA9D7}"/>
              </a:ext>
            </a:extLst>
          </p:cNvPr>
          <p:cNvSpPr/>
          <p:nvPr/>
        </p:nvSpPr>
        <p:spPr>
          <a:xfrm>
            <a:off x="7299960" y="5436747"/>
            <a:ext cx="3779520" cy="30226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Data-dependent Pointer Arithmetic</a:t>
            </a:r>
          </a:p>
        </p:txBody>
      </p:sp>
      <p:cxnSp>
        <p:nvCxnSpPr>
          <p:cNvPr id="31" name="Straight Arrow Connector 30">
            <a:extLst>
              <a:ext uri="{FF2B5EF4-FFF2-40B4-BE49-F238E27FC236}">
                <a16:creationId xmlns:a16="http://schemas.microsoft.com/office/drawing/2014/main" id="{905D5107-E85F-516C-637C-CFE023C633DD}"/>
              </a:ext>
            </a:extLst>
          </p:cNvPr>
          <p:cNvCxnSpPr>
            <a:cxnSpLocks/>
          </p:cNvCxnSpPr>
          <p:nvPr/>
        </p:nvCxnSpPr>
        <p:spPr>
          <a:xfrm>
            <a:off x="6143653" y="4445916"/>
            <a:ext cx="3752" cy="3287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32" name="TextBox 31">
            <a:extLst>
              <a:ext uri="{FF2B5EF4-FFF2-40B4-BE49-F238E27FC236}">
                <a16:creationId xmlns:a16="http://schemas.microsoft.com/office/drawing/2014/main" id="{631B7D1C-9AAF-2D2A-1EA7-8950DCDF4681}"/>
              </a:ext>
            </a:extLst>
          </p:cNvPr>
          <p:cNvSpPr txBox="1"/>
          <p:nvPr/>
        </p:nvSpPr>
        <p:spPr>
          <a:xfrm>
            <a:off x="6044594" y="4435399"/>
            <a:ext cx="467900" cy="276999"/>
          </a:xfrm>
          <a:prstGeom prst="rect">
            <a:avLst/>
          </a:prstGeom>
          <a:noFill/>
        </p:spPr>
        <p:txBody>
          <a:bodyPr wrap="square" rtlCol="0">
            <a:spAutoFit/>
          </a:bodyPr>
          <a:lstStyle/>
          <a:p>
            <a:pPr algn="ctr"/>
            <a:r>
              <a:rPr lang="en-US" sz="1200" b="1"/>
              <a:t>A</a:t>
            </a:r>
            <a:r>
              <a:rPr lang="en-US" sz="1200" b="1" baseline="-25000"/>
              <a:t>2d</a:t>
            </a:r>
            <a:endParaRPr lang="en-US" sz="1200" b="1"/>
          </a:p>
        </p:txBody>
      </p:sp>
      <p:grpSp>
        <p:nvGrpSpPr>
          <p:cNvPr id="18" name="Group 17">
            <a:extLst>
              <a:ext uri="{FF2B5EF4-FFF2-40B4-BE49-F238E27FC236}">
                <a16:creationId xmlns:a16="http://schemas.microsoft.com/office/drawing/2014/main" id="{FDF51CF1-6A7F-41D7-9C19-8712566E18F4}"/>
              </a:ext>
            </a:extLst>
          </p:cNvPr>
          <p:cNvGrpSpPr/>
          <p:nvPr/>
        </p:nvGrpSpPr>
        <p:grpSpPr>
          <a:xfrm>
            <a:off x="3769458" y="3656990"/>
            <a:ext cx="1406515" cy="2299969"/>
            <a:chOff x="3769458" y="3656990"/>
            <a:chExt cx="1406515" cy="2299969"/>
          </a:xfrm>
        </p:grpSpPr>
        <p:grpSp>
          <p:nvGrpSpPr>
            <p:cNvPr id="34" name="Group 33">
              <a:extLst>
                <a:ext uri="{FF2B5EF4-FFF2-40B4-BE49-F238E27FC236}">
                  <a16:creationId xmlns:a16="http://schemas.microsoft.com/office/drawing/2014/main" id="{9DD8B86A-1325-675F-2788-6DA45643F672}"/>
                </a:ext>
              </a:extLst>
            </p:cNvPr>
            <p:cNvGrpSpPr/>
            <p:nvPr/>
          </p:nvGrpSpPr>
          <p:grpSpPr>
            <a:xfrm>
              <a:off x="3769458" y="3656990"/>
              <a:ext cx="1406515" cy="2299969"/>
              <a:chOff x="3769458" y="3656990"/>
              <a:chExt cx="1406515" cy="2299969"/>
            </a:xfrm>
          </p:grpSpPr>
          <p:sp>
            <p:nvSpPr>
              <p:cNvPr id="39" name="Oval 38">
                <a:extLst>
                  <a:ext uri="{FF2B5EF4-FFF2-40B4-BE49-F238E27FC236}">
                    <a16:creationId xmlns:a16="http://schemas.microsoft.com/office/drawing/2014/main" id="{1B39FF6E-B287-327C-79E1-568B6B46E6DC}"/>
                  </a:ext>
                </a:extLst>
              </p:cNvPr>
              <p:cNvSpPr/>
              <p:nvPr/>
            </p:nvSpPr>
            <p:spPr>
              <a:xfrm>
                <a:off x="4323185" y="5591834"/>
                <a:ext cx="360481" cy="365125"/>
              </a:xfrm>
              <a:prstGeom prst="ellipse">
                <a:avLst/>
              </a:prstGeom>
              <a:solidFill>
                <a:srgbClr val="D9D9D9"/>
              </a:solidFill>
            </p:spPr>
            <p:style>
              <a:lnRef idx="1">
                <a:schemeClr val="dk1"/>
              </a:lnRef>
              <a:fillRef idx="2">
                <a:schemeClr val="dk1"/>
              </a:fillRef>
              <a:effectRef idx="1">
                <a:schemeClr val="dk1"/>
              </a:effectRef>
              <a:fontRef idx="minor">
                <a:schemeClr val="dk1"/>
              </a:fontRef>
            </p:style>
            <p:txBody>
              <a:bodyPr rtlCol="0" anchor="ctr"/>
              <a:lstStyle/>
              <a:p>
                <a:pPr algn="ctr"/>
                <a:r>
                  <a:rPr lang="en-US"/>
                  <a:t>k</a:t>
                </a:r>
              </a:p>
            </p:txBody>
          </p:sp>
          <p:grpSp>
            <p:nvGrpSpPr>
              <p:cNvPr id="40" name="Group 39">
                <a:extLst>
                  <a:ext uri="{FF2B5EF4-FFF2-40B4-BE49-F238E27FC236}">
                    <a16:creationId xmlns:a16="http://schemas.microsoft.com/office/drawing/2014/main" id="{74616667-5B29-4B57-9743-9B838B3463AA}"/>
                  </a:ext>
                </a:extLst>
              </p:cNvPr>
              <p:cNvGrpSpPr/>
              <p:nvPr/>
            </p:nvGrpSpPr>
            <p:grpSpPr>
              <a:xfrm>
                <a:off x="4323185" y="3656990"/>
                <a:ext cx="545329" cy="1478261"/>
                <a:chOff x="5967165" y="3661556"/>
                <a:chExt cx="545329" cy="1478261"/>
              </a:xfrm>
            </p:grpSpPr>
            <p:sp>
              <p:nvSpPr>
                <p:cNvPr id="53" name="Oval 52">
                  <a:extLst>
                    <a:ext uri="{FF2B5EF4-FFF2-40B4-BE49-F238E27FC236}">
                      <a16:creationId xmlns:a16="http://schemas.microsoft.com/office/drawing/2014/main" id="{B80BA330-4CBC-48AC-02C8-5913091040CC}"/>
                    </a:ext>
                  </a:extLst>
                </p:cNvPr>
                <p:cNvSpPr/>
                <p:nvPr/>
              </p:nvSpPr>
              <p:spPr>
                <a:xfrm>
                  <a:off x="5967167" y="400507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err="1"/>
                    <a:t>i</a:t>
                  </a:r>
                  <a:endParaRPr lang="en-US"/>
                </a:p>
              </p:txBody>
            </p:sp>
            <p:sp>
              <p:nvSpPr>
                <p:cNvPr id="60" name="Oval 59">
                  <a:extLst>
                    <a:ext uri="{FF2B5EF4-FFF2-40B4-BE49-F238E27FC236}">
                      <a16:creationId xmlns:a16="http://schemas.microsoft.com/office/drawing/2014/main" id="{8CE6D1B4-9731-FEC0-962A-7B7103BE459B}"/>
                    </a:ext>
                  </a:extLst>
                </p:cNvPr>
                <p:cNvSpPr/>
                <p:nvPr/>
              </p:nvSpPr>
              <p:spPr>
                <a:xfrm>
                  <a:off x="5967165" y="4774692"/>
                  <a:ext cx="360481" cy="365125"/>
                </a:xfrm>
                <a:prstGeom prst="ellipse">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a:t>j</a:t>
                  </a:r>
                </a:p>
              </p:txBody>
            </p:sp>
            <p:cxnSp>
              <p:nvCxnSpPr>
                <p:cNvPr id="64" name="Straight Arrow Connector 63">
                  <a:extLst>
                    <a:ext uri="{FF2B5EF4-FFF2-40B4-BE49-F238E27FC236}">
                      <a16:creationId xmlns:a16="http://schemas.microsoft.com/office/drawing/2014/main" id="{4B126E53-5A53-B3CA-3099-1007D23B5EB6}"/>
                    </a:ext>
                  </a:extLst>
                </p:cNvPr>
                <p:cNvCxnSpPr>
                  <a:cxnSpLocks/>
                  <a:endCxn id="53" idx="0"/>
                </p:cNvCxnSpPr>
                <p:nvPr/>
              </p:nvCxnSpPr>
              <p:spPr>
                <a:xfrm>
                  <a:off x="6147408" y="3671366"/>
                  <a:ext cx="0" cy="33370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sp>
              <p:nvSpPr>
                <p:cNvPr id="66" name="TextBox 65">
                  <a:extLst>
                    <a:ext uri="{FF2B5EF4-FFF2-40B4-BE49-F238E27FC236}">
                      <a16:creationId xmlns:a16="http://schemas.microsoft.com/office/drawing/2014/main" id="{408CB3BC-4FCB-B81E-78F6-CAA76A82EE6B}"/>
                    </a:ext>
                  </a:extLst>
                </p:cNvPr>
                <p:cNvSpPr txBox="1"/>
                <p:nvPr/>
              </p:nvSpPr>
              <p:spPr>
                <a:xfrm>
                  <a:off x="6044593" y="3661556"/>
                  <a:ext cx="467901" cy="276999"/>
                </a:xfrm>
                <a:prstGeom prst="rect">
                  <a:avLst/>
                </a:prstGeom>
                <a:noFill/>
              </p:spPr>
              <p:txBody>
                <a:bodyPr wrap="square" rtlCol="0">
                  <a:spAutoFit/>
                </a:bodyPr>
                <a:lstStyle/>
                <a:p>
                  <a:pPr algn="ctr"/>
                  <a:r>
                    <a:rPr lang="en-US" sz="1200" b="1"/>
                    <a:t>A</a:t>
                  </a:r>
                  <a:r>
                    <a:rPr lang="en-US" sz="1200" b="1" baseline="-25000"/>
                    <a:t>i</a:t>
                  </a:r>
                  <a:endParaRPr lang="en-US" sz="1200" b="1"/>
                </a:p>
              </p:txBody>
            </p:sp>
            <p:sp>
              <p:nvSpPr>
                <p:cNvPr id="95" name="TextBox 94">
                  <a:extLst>
                    <a:ext uri="{FF2B5EF4-FFF2-40B4-BE49-F238E27FC236}">
                      <a16:creationId xmlns:a16="http://schemas.microsoft.com/office/drawing/2014/main" id="{8CD0BDD1-37E8-6E0D-1022-00777904DBA4}"/>
                    </a:ext>
                  </a:extLst>
                </p:cNvPr>
                <p:cNvSpPr txBox="1"/>
                <p:nvPr/>
              </p:nvSpPr>
              <p:spPr>
                <a:xfrm>
                  <a:off x="6044594" y="4444511"/>
                  <a:ext cx="467900" cy="276999"/>
                </a:xfrm>
                <a:prstGeom prst="rect">
                  <a:avLst/>
                </a:prstGeom>
                <a:noFill/>
              </p:spPr>
              <p:txBody>
                <a:bodyPr wrap="square" rtlCol="0">
                  <a:spAutoFit/>
                </a:bodyPr>
                <a:lstStyle/>
                <a:p>
                  <a:pPr algn="ctr"/>
                  <a:r>
                    <a:rPr lang="en-US" sz="1200" b="1" dirty="0"/>
                    <a:t>A</a:t>
                  </a:r>
                  <a:r>
                    <a:rPr lang="en-US" sz="1200" b="1" baseline="-25000" dirty="0"/>
                    <a:t>j</a:t>
                  </a:r>
                  <a:endParaRPr lang="en-US" sz="1200" b="1" dirty="0"/>
                </a:p>
              </p:txBody>
            </p:sp>
          </p:grpSp>
          <p:sp>
            <p:nvSpPr>
              <p:cNvPr id="41" name="TextBox 40">
                <a:extLst>
                  <a:ext uri="{FF2B5EF4-FFF2-40B4-BE49-F238E27FC236}">
                    <a16:creationId xmlns:a16="http://schemas.microsoft.com/office/drawing/2014/main" id="{4F569352-9418-8830-DB9E-9CF3B8C3E76C}"/>
                  </a:ext>
                </a:extLst>
              </p:cNvPr>
              <p:cNvSpPr txBox="1"/>
              <p:nvPr/>
            </p:nvSpPr>
            <p:spPr>
              <a:xfrm>
                <a:off x="3849394" y="5235408"/>
                <a:ext cx="467900" cy="276999"/>
              </a:xfrm>
              <a:prstGeom prst="rect">
                <a:avLst/>
              </a:prstGeom>
              <a:noFill/>
            </p:spPr>
            <p:txBody>
              <a:bodyPr wrap="square" rtlCol="0">
                <a:spAutoFit/>
              </a:bodyPr>
              <a:lstStyle/>
              <a:p>
                <a:pPr algn="ctr"/>
                <a:r>
                  <a:rPr lang="en-US" sz="1200" b="1">
                    <a:solidFill>
                      <a:schemeClr val="tx2">
                        <a:lumMod val="50000"/>
                        <a:lumOff val="50000"/>
                      </a:schemeClr>
                    </a:solidFill>
                  </a:rPr>
                  <a:t>C</a:t>
                </a:r>
                <a:r>
                  <a:rPr lang="en-US" sz="1200" b="1" baseline="-25000">
                    <a:solidFill>
                      <a:schemeClr val="tx2">
                        <a:lumMod val="50000"/>
                        <a:lumOff val="50000"/>
                      </a:schemeClr>
                    </a:solidFill>
                  </a:rPr>
                  <a:t>k</a:t>
                </a:r>
                <a:endParaRPr lang="en-US" sz="1200" b="1">
                  <a:solidFill>
                    <a:schemeClr val="tx2">
                      <a:lumMod val="50000"/>
                      <a:lumOff val="50000"/>
                    </a:schemeClr>
                  </a:solidFill>
                </a:endParaRPr>
              </a:p>
            </p:txBody>
          </p:sp>
          <p:sp>
            <p:nvSpPr>
              <p:cNvPr id="45" name="Freeform: Shape 44">
                <a:extLst>
                  <a:ext uri="{FF2B5EF4-FFF2-40B4-BE49-F238E27FC236}">
                    <a16:creationId xmlns:a16="http://schemas.microsoft.com/office/drawing/2014/main" id="{D7231086-3D1C-787F-FAB7-19FA50BB9343}"/>
                  </a:ext>
                </a:extLst>
              </p:cNvPr>
              <p:cNvSpPr/>
              <p:nvPr/>
            </p:nvSpPr>
            <p:spPr>
              <a:xfrm>
                <a:off x="4093880" y="4437894"/>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46" name="TextBox 45">
                <a:extLst>
                  <a:ext uri="{FF2B5EF4-FFF2-40B4-BE49-F238E27FC236}">
                    <a16:creationId xmlns:a16="http://schemas.microsoft.com/office/drawing/2014/main" id="{EC14DEFB-EFA1-83D4-2EB1-FDEFF25333FF}"/>
                  </a:ext>
                </a:extLst>
              </p:cNvPr>
              <p:cNvSpPr txBox="1"/>
              <p:nvPr/>
            </p:nvSpPr>
            <p:spPr>
              <a:xfrm>
                <a:off x="3769458" y="4521516"/>
                <a:ext cx="467900" cy="276999"/>
              </a:xfrm>
              <a:prstGeom prst="rect">
                <a:avLst/>
              </a:prstGeom>
              <a:noFill/>
            </p:spPr>
            <p:txBody>
              <a:bodyPr wrap="square" rtlCol="0">
                <a:spAutoFit/>
              </a:bodyPr>
              <a:lstStyle/>
              <a:p>
                <a:pPr algn="ctr"/>
                <a:r>
                  <a:rPr lang="en-US" sz="1200" b="1" err="1">
                    <a:solidFill>
                      <a:schemeClr val="tx2">
                        <a:lumMod val="50000"/>
                        <a:lumOff val="50000"/>
                      </a:schemeClr>
                    </a:solidFill>
                  </a:rPr>
                  <a:t>C</a:t>
                </a:r>
                <a:r>
                  <a:rPr lang="en-US" sz="1200" b="1" baseline="-25000" err="1">
                    <a:solidFill>
                      <a:schemeClr val="tx2">
                        <a:lumMod val="50000"/>
                        <a:lumOff val="50000"/>
                      </a:schemeClr>
                    </a:solidFill>
                  </a:rPr>
                  <a:t>j</a:t>
                </a:r>
                <a:endParaRPr lang="en-US" sz="1200" b="1">
                  <a:solidFill>
                    <a:schemeClr val="tx2">
                      <a:lumMod val="50000"/>
                      <a:lumOff val="50000"/>
                    </a:schemeClr>
                  </a:solidFill>
                </a:endParaRPr>
              </a:p>
            </p:txBody>
          </p:sp>
          <p:grpSp>
            <p:nvGrpSpPr>
              <p:cNvPr id="47" name="Group 46">
                <a:extLst>
                  <a:ext uri="{FF2B5EF4-FFF2-40B4-BE49-F238E27FC236}">
                    <a16:creationId xmlns:a16="http://schemas.microsoft.com/office/drawing/2014/main" id="{2E9DD2B2-3E43-12C8-0EE2-46F7E90C8CF0}"/>
                  </a:ext>
                </a:extLst>
              </p:cNvPr>
              <p:cNvGrpSpPr/>
              <p:nvPr/>
            </p:nvGrpSpPr>
            <p:grpSpPr>
              <a:xfrm>
                <a:off x="3811366" y="3660654"/>
                <a:ext cx="549214" cy="419100"/>
                <a:chOff x="5455346" y="3665220"/>
                <a:chExt cx="549214" cy="419100"/>
              </a:xfrm>
            </p:grpSpPr>
            <p:sp>
              <p:nvSpPr>
                <p:cNvPr id="51" name="Freeform: Shape 50">
                  <a:extLst>
                    <a:ext uri="{FF2B5EF4-FFF2-40B4-BE49-F238E27FC236}">
                      <a16:creationId xmlns:a16="http://schemas.microsoft.com/office/drawing/2014/main" id="{792C13D9-8C49-769D-B00C-B280E83E1559}"/>
                    </a:ext>
                  </a:extLst>
                </p:cNvPr>
                <p:cNvSpPr/>
                <p:nvPr/>
              </p:nvSpPr>
              <p:spPr>
                <a:xfrm>
                  <a:off x="5760720" y="3665220"/>
                  <a:ext cx="243840" cy="419100"/>
                </a:xfrm>
                <a:custGeom>
                  <a:avLst/>
                  <a:gdLst>
                    <a:gd name="csX0" fmla="*/ 0 w 243840"/>
                    <a:gd name="csY0" fmla="*/ 0 h 419100"/>
                    <a:gd name="csX1" fmla="*/ 22860 w 243840"/>
                    <a:gd name="csY1" fmla="*/ 91440 h 419100"/>
                    <a:gd name="csX2" fmla="*/ 76200 w 243840"/>
                    <a:gd name="csY2" fmla="*/ 251460 h 419100"/>
                    <a:gd name="csX3" fmla="*/ 243840 w 243840"/>
                    <a:gd name="csY3" fmla="*/ 419100 h 419100"/>
                    <a:gd name="csX4" fmla="*/ 243840 w 243840"/>
                    <a:gd name="csY4" fmla="*/ 419100 h 419100"/>
                    <a:gd name="csX5" fmla="*/ 243840 w 243840"/>
                    <a:gd name="csY5" fmla="*/ 419100 h 419100"/>
                  </a:gdLst>
                  <a:ahLst/>
                  <a:cxnLst>
                    <a:cxn ang="0">
                      <a:pos x="csX0" y="csY0"/>
                    </a:cxn>
                    <a:cxn ang="0">
                      <a:pos x="csX1" y="csY1"/>
                    </a:cxn>
                    <a:cxn ang="0">
                      <a:pos x="csX2" y="csY2"/>
                    </a:cxn>
                    <a:cxn ang="0">
                      <a:pos x="csX3" y="csY3"/>
                    </a:cxn>
                    <a:cxn ang="0">
                      <a:pos x="csX4" y="csY4"/>
                    </a:cxn>
                    <a:cxn ang="0">
                      <a:pos x="csX5" y="csY5"/>
                    </a:cxn>
                  </a:cxnLst>
                  <a:rect l="l" t="t" r="r" b="b"/>
                  <a:pathLst>
                    <a:path w="243840" h="419100">
                      <a:moveTo>
                        <a:pt x="0" y="0"/>
                      </a:moveTo>
                      <a:cubicBezTo>
                        <a:pt x="5080" y="24765"/>
                        <a:pt x="10160" y="49530"/>
                        <a:pt x="22860" y="91440"/>
                      </a:cubicBezTo>
                      <a:cubicBezTo>
                        <a:pt x="35560" y="133350"/>
                        <a:pt x="39370" y="196850"/>
                        <a:pt x="76200" y="251460"/>
                      </a:cubicBezTo>
                      <a:cubicBezTo>
                        <a:pt x="113030" y="306070"/>
                        <a:pt x="243840" y="419100"/>
                        <a:pt x="243840" y="419100"/>
                      </a:cubicBezTo>
                      <a:lnTo>
                        <a:pt x="243840" y="419100"/>
                      </a:lnTo>
                      <a:lnTo>
                        <a:pt x="243840" y="41910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sp>
              <p:nvSpPr>
                <p:cNvPr id="52" name="TextBox 51">
                  <a:extLst>
                    <a:ext uri="{FF2B5EF4-FFF2-40B4-BE49-F238E27FC236}">
                      <a16:creationId xmlns:a16="http://schemas.microsoft.com/office/drawing/2014/main" id="{133F8DAC-B874-0495-DD09-401C0EE40CE5}"/>
                    </a:ext>
                  </a:extLst>
                </p:cNvPr>
                <p:cNvSpPr txBox="1"/>
                <p:nvPr/>
              </p:nvSpPr>
              <p:spPr>
                <a:xfrm>
                  <a:off x="5455346" y="3724617"/>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i</a:t>
                  </a:r>
                  <a:endParaRPr lang="en-US" sz="1200" b="1">
                    <a:solidFill>
                      <a:schemeClr val="accent6"/>
                    </a:solidFill>
                  </a:endParaRPr>
                </a:p>
              </p:txBody>
            </p:sp>
          </p:grpSp>
          <p:sp>
            <p:nvSpPr>
              <p:cNvPr id="48" name="TextBox 47">
                <a:extLst>
                  <a:ext uri="{FF2B5EF4-FFF2-40B4-BE49-F238E27FC236}">
                    <a16:creationId xmlns:a16="http://schemas.microsoft.com/office/drawing/2014/main" id="{210E218F-526B-7700-F278-649526D911BF}"/>
                  </a:ext>
                </a:extLst>
              </p:cNvPr>
              <p:cNvSpPr txBox="1"/>
              <p:nvPr/>
            </p:nvSpPr>
            <p:spPr>
              <a:xfrm>
                <a:off x="4708073" y="5235408"/>
                <a:ext cx="467900" cy="276999"/>
              </a:xfrm>
              <a:prstGeom prst="rect">
                <a:avLst/>
              </a:prstGeom>
              <a:noFill/>
            </p:spPr>
            <p:txBody>
              <a:bodyPr wrap="square" rtlCol="0">
                <a:spAutoFit/>
              </a:bodyPr>
              <a:lstStyle/>
              <a:p>
                <a:pPr algn="ctr"/>
                <a:r>
                  <a:rPr lang="en-US" sz="1200" b="1">
                    <a:solidFill>
                      <a:schemeClr val="accent6"/>
                    </a:solidFill>
                  </a:rPr>
                  <a:t>B</a:t>
                </a:r>
                <a:r>
                  <a:rPr lang="en-US" sz="1200" b="1" baseline="-25000">
                    <a:solidFill>
                      <a:schemeClr val="accent6"/>
                    </a:solidFill>
                  </a:rPr>
                  <a:t>k</a:t>
                </a:r>
                <a:endParaRPr lang="en-US" sz="1200" b="1">
                  <a:solidFill>
                    <a:schemeClr val="accent6"/>
                  </a:solidFill>
                </a:endParaRPr>
              </a:p>
            </p:txBody>
          </p:sp>
          <p:sp>
            <p:nvSpPr>
              <p:cNvPr id="49" name="Freeform: Shape 48">
                <a:extLst>
                  <a:ext uri="{FF2B5EF4-FFF2-40B4-BE49-F238E27FC236}">
                    <a16:creationId xmlns:a16="http://schemas.microsoft.com/office/drawing/2014/main" id="{58ED12B9-4CE8-34DC-E4E3-3094BFC8BAA9}"/>
                  </a:ext>
                </a:extLst>
              </p:cNvPr>
              <p:cNvSpPr/>
              <p:nvPr/>
            </p:nvSpPr>
            <p:spPr>
              <a:xfrm>
                <a:off x="4164484" y="5171181"/>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a:p>
            </p:txBody>
          </p:sp>
          <p:sp>
            <p:nvSpPr>
              <p:cNvPr id="50" name="Freeform: Shape 49">
                <a:extLst>
                  <a:ext uri="{FF2B5EF4-FFF2-40B4-BE49-F238E27FC236}">
                    <a16:creationId xmlns:a16="http://schemas.microsoft.com/office/drawing/2014/main" id="{27A8791F-30CC-07E7-77A4-B35E76B926B3}"/>
                  </a:ext>
                </a:extLst>
              </p:cNvPr>
              <p:cNvSpPr/>
              <p:nvPr/>
            </p:nvSpPr>
            <p:spPr>
              <a:xfrm flipH="1">
                <a:off x="4612311" y="5177193"/>
                <a:ext cx="228600" cy="449580"/>
              </a:xfrm>
              <a:custGeom>
                <a:avLst/>
                <a:gdLst>
                  <a:gd name="csX0" fmla="*/ 0 w 228600"/>
                  <a:gd name="csY0" fmla="*/ 0 h 449580"/>
                  <a:gd name="csX1" fmla="*/ 60960 w 228600"/>
                  <a:gd name="csY1" fmla="*/ 259080 h 449580"/>
                  <a:gd name="csX2" fmla="*/ 228600 w 228600"/>
                  <a:gd name="csY2" fmla="*/ 449580 h 449580"/>
                  <a:gd name="csX3" fmla="*/ 228600 w 228600"/>
                  <a:gd name="csY3" fmla="*/ 449580 h 449580"/>
                </a:gdLst>
                <a:ahLst/>
                <a:cxnLst>
                  <a:cxn ang="0">
                    <a:pos x="csX0" y="csY0"/>
                  </a:cxn>
                  <a:cxn ang="0">
                    <a:pos x="csX1" y="csY1"/>
                  </a:cxn>
                  <a:cxn ang="0">
                    <a:pos x="csX2" y="csY2"/>
                  </a:cxn>
                  <a:cxn ang="0">
                    <a:pos x="csX3" y="csY3"/>
                  </a:cxn>
                </a:cxnLst>
                <a:rect l="l" t="t" r="r" b="b"/>
                <a:pathLst>
                  <a:path w="228600" h="449580">
                    <a:moveTo>
                      <a:pt x="0" y="0"/>
                    </a:moveTo>
                    <a:cubicBezTo>
                      <a:pt x="11430" y="92075"/>
                      <a:pt x="22860" y="184150"/>
                      <a:pt x="60960" y="259080"/>
                    </a:cubicBezTo>
                    <a:cubicBezTo>
                      <a:pt x="99060" y="334010"/>
                      <a:pt x="228600" y="449580"/>
                      <a:pt x="228600" y="449580"/>
                    </a:cubicBezTo>
                    <a:lnTo>
                      <a:pt x="228600" y="449580"/>
                    </a:lnTo>
                  </a:path>
                </a:pathLst>
              </a:custGeom>
              <a:ln>
                <a:headEnd type="none" w="med" len="med"/>
                <a:tailEnd type="triangle" w="med" len="med"/>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a:p>
            </p:txBody>
          </p:sp>
        </p:grpSp>
        <p:cxnSp>
          <p:nvCxnSpPr>
            <p:cNvPr id="37" name="Straight Arrow Connector 36">
              <a:extLst>
                <a:ext uri="{FF2B5EF4-FFF2-40B4-BE49-F238E27FC236}">
                  <a16:creationId xmlns:a16="http://schemas.microsoft.com/office/drawing/2014/main" id="{CAD3B7F1-EFAD-26C7-B5DA-8DDF3B42A54F}"/>
                </a:ext>
              </a:extLst>
            </p:cNvPr>
            <p:cNvCxnSpPr>
              <a:cxnSpLocks/>
            </p:cNvCxnSpPr>
            <p:nvPr/>
          </p:nvCxnSpPr>
          <p:spPr>
            <a:xfrm>
              <a:off x="4499691" y="4441350"/>
              <a:ext cx="3752" cy="328776"/>
            </a:xfrm>
            <a:prstGeom prst="straightConnector1">
              <a:avLst/>
            </a:prstGeom>
            <a:ln w="12700">
              <a:tailEnd type="triangle"/>
            </a:ln>
          </p:spPr>
          <p:style>
            <a:lnRef idx="2">
              <a:schemeClr val="dk1"/>
            </a:lnRef>
            <a:fillRef idx="0">
              <a:schemeClr val="dk1"/>
            </a:fillRef>
            <a:effectRef idx="1">
              <a:schemeClr val="dk1"/>
            </a:effectRef>
            <a:fontRef idx="minor">
              <a:schemeClr val="tx1"/>
            </a:fontRef>
          </p:style>
        </p:cxnSp>
      </p:grpSp>
      <p:pic>
        <p:nvPicPr>
          <p:cNvPr id="97" name="Picture 96" descr="What is PyTorch? - PyImageSearch">
            <a:extLst>
              <a:ext uri="{FF2B5EF4-FFF2-40B4-BE49-F238E27FC236}">
                <a16:creationId xmlns:a16="http://schemas.microsoft.com/office/drawing/2014/main" id="{4CB25913-87AB-7C6A-7800-10B4CE591CB9}"/>
              </a:ext>
            </a:extLst>
          </p:cNvPr>
          <p:cNvPicPr>
            <a:picLocks noChangeAspect="1"/>
          </p:cNvPicPr>
          <p:nvPr/>
        </p:nvPicPr>
        <p:blipFill>
          <a:blip r:embed="rId7"/>
          <a:stretch>
            <a:fillRect/>
          </a:stretch>
        </p:blipFill>
        <p:spPr>
          <a:xfrm>
            <a:off x="511148" y="3273452"/>
            <a:ext cx="1273437" cy="636719"/>
          </a:xfrm>
          <a:prstGeom prst="rect">
            <a:avLst/>
          </a:prstGeom>
        </p:spPr>
      </p:pic>
      <p:grpSp>
        <p:nvGrpSpPr>
          <p:cNvPr id="101" name="Group 100">
            <a:extLst>
              <a:ext uri="{FF2B5EF4-FFF2-40B4-BE49-F238E27FC236}">
                <a16:creationId xmlns:a16="http://schemas.microsoft.com/office/drawing/2014/main" id="{75776879-4C9B-A0F8-050C-28294C7CF3C9}"/>
              </a:ext>
            </a:extLst>
          </p:cNvPr>
          <p:cNvGrpSpPr/>
          <p:nvPr/>
        </p:nvGrpSpPr>
        <p:grpSpPr>
          <a:xfrm>
            <a:off x="5852021" y="4656994"/>
            <a:ext cx="2407277" cy="780184"/>
            <a:chOff x="7769265" y="2982319"/>
            <a:chExt cx="2407277" cy="780184"/>
          </a:xfrm>
        </p:grpSpPr>
        <p:pic>
          <p:nvPicPr>
            <p:cNvPr id="99" name="Graphic 98" descr="Slippery with solid fill">
              <a:extLst>
                <a:ext uri="{FF2B5EF4-FFF2-40B4-BE49-F238E27FC236}">
                  <a16:creationId xmlns:a16="http://schemas.microsoft.com/office/drawing/2014/main" id="{4D1807FA-8AE7-F67C-2557-3B5CE71D2B3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69265" y="2982319"/>
              <a:ext cx="780184" cy="780184"/>
            </a:xfrm>
            <a:prstGeom prst="rect">
              <a:avLst/>
            </a:prstGeom>
          </p:spPr>
        </p:pic>
        <p:sp>
          <p:nvSpPr>
            <p:cNvPr id="100" name="TextBox 99">
              <a:extLst>
                <a:ext uri="{FF2B5EF4-FFF2-40B4-BE49-F238E27FC236}">
                  <a16:creationId xmlns:a16="http://schemas.microsoft.com/office/drawing/2014/main" id="{517CB6F1-0059-D852-62D3-D8CF96E59B09}"/>
                </a:ext>
              </a:extLst>
            </p:cNvPr>
            <p:cNvSpPr txBox="1"/>
            <p:nvPr/>
          </p:nvSpPr>
          <p:spPr>
            <a:xfrm>
              <a:off x="8610600" y="3172356"/>
              <a:ext cx="1565942" cy="400110"/>
            </a:xfrm>
            <a:prstGeom prst="rect">
              <a:avLst/>
            </a:prstGeom>
            <a:noFill/>
          </p:spPr>
          <p:txBody>
            <a:bodyPr wrap="non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Not Scalable!</a:t>
              </a:r>
            </a:p>
          </p:txBody>
        </p:sp>
      </p:grpSp>
      <p:graphicFrame>
        <p:nvGraphicFramePr>
          <p:cNvPr id="102" name="Table 101">
            <a:extLst>
              <a:ext uri="{FF2B5EF4-FFF2-40B4-BE49-F238E27FC236}">
                <a16:creationId xmlns:a16="http://schemas.microsoft.com/office/drawing/2014/main" id="{8BE9F5DD-A35E-70D0-6A99-8BC82622FBEF}"/>
              </a:ext>
            </a:extLst>
          </p:cNvPr>
          <p:cNvGraphicFramePr>
            <a:graphicFrameLocks noGrp="1"/>
          </p:cNvGraphicFramePr>
          <p:nvPr>
            <p:extLst>
              <p:ext uri="{D42A27DB-BD31-4B8C-83A1-F6EECF244321}">
                <p14:modId xmlns:p14="http://schemas.microsoft.com/office/powerpoint/2010/main" val="2763015261"/>
              </p:ext>
            </p:extLst>
          </p:nvPr>
        </p:nvGraphicFramePr>
        <p:xfrm>
          <a:off x="5385715" y="1544435"/>
          <a:ext cx="1431194" cy="370840"/>
        </p:xfrm>
        <a:graphic>
          <a:graphicData uri="http://schemas.openxmlformats.org/drawingml/2006/table">
            <a:tbl>
              <a:tblPr firstRow="1" bandRow="1">
                <a:tableStyleId>{5940675A-B579-460E-94D1-54222C63F5DA}</a:tableStyleId>
              </a:tblPr>
              <a:tblGrid>
                <a:gridCol w="715597">
                  <a:extLst>
                    <a:ext uri="{9D8B030D-6E8A-4147-A177-3AD203B41FA5}">
                      <a16:colId xmlns:a16="http://schemas.microsoft.com/office/drawing/2014/main" val="3441153741"/>
                    </a:ext>
                  </a:extLst>
                </a:gridCol>
                <a:gridCol w="715597">
                  <a:extLst>
                    <a:ext uri="{9D8B030D-6E8A-4147-A177-3AD203B41FA5}">
                      <a16:colId xmlns:a16="http://schemas.microsoft.com/office/drawing/2014/main" val="3724492921"/>
                    </a:ext>
                  </a:extLst>
                </a:gridCol>
              </a:tblGrid>
              <a:tr h="370840">
                <a:tc>
                  <a:txBody>
                    <a:bodyPr/>
                    <a:lstStyle/>
                    <a:p>
                      <a:pPr algn="ctr"/>
                      <a:r>
                        <a:rPr lang="en-US" dirty="0"/>
                        <a:t>0</a:t>
                      </a:r>
                    </a:p>
                  </a:txBody>
                  <a:tcPr>
                    <a:solidFill>
                      <a:srgbClr val="FFFF00"/>
                    </a:solidFill>
                  </a:tcPr>
                </a:tc>
                <a:tc>
                  <a:txBody>
                    <a:bodyPr/>
                    <a:lstStyle/>
                    <a:p>
                      <a:pPr algn="ctr"/>
                      <a:r>
                        <a:rPr lang="en-US" dirty="0"/>
                        <a:t>2</a:t>
                      </a:r>
                    </a:p>
                  </a:txBody>
                  <a:tcPr>
                    <a:solidFill>
                      <a:srgbClr val="FFFF00"/>
                    </a:solidFill>
                  </a:tcPr>
                </a:tc>
                <a:extLst>
                  <a:ext uri="{0D108BD9-81ED-4DB2-BD59-A6C34878D82A}">
                    <a16:rowId xmlns:a16="http://schemas.microsoft.com/office/drawing/2014/main" val="68851058"/>
                  </a:ext>
                </a:extLst>
              </a:tr>
            </a:tbl>
          </a:graphicData>
        </a:graphic>
      </p:graphicFrame>
      <p:graphicFrame>
        <p:nvGraphicFramePr>
          <p:cNvPr id="103" name="Table 102">
            <a:extLst>
              <a:ext uri="{FF2B5EF4-FFF2-40B4-BE49-F238E27FC236}">
                <a16:creationId xmlns:a16="http://schemas.microsoft.com/office/drawing/2014/main" id="{CE35B001-2A8A-2C04-3462-6CA8F347572C}"/>
              </a:ext>
            </a:extLst>
          </p:cNvPr>
          <p:cNvGraphicFramePr>
            <a:graphicFrameLocks noGrp="1"/>
          </p:cNvGraphicFramePr>
          <p:nvPr>
            <p:extLst>
              <p:ext uri="{D42A27DB-BD31-4B8C-83A1-F6EECF244321}">
                <p14:modId xmlns:p14="http://schemas.microsoft.com/office/powerpoint/2010/main" val="1426074409"/>
              </p:ext>
            </p:extLst>
          </p:nvPr>
        </p:nvGraphicFramePr>
        <p:xfrm>
          <a:off x="8667908" y="1544435"/>
          <a:ext cx="1431542" cy="370840"/>
        </p:xfrm>
        <a:graphic>
          <a:graphicData uri="http://schemas.openxmlformats.org/drawingml/2006/table">
            <a:tbl>
              <a:tblPr firstRow="1" bandRow="1">
                <a:tableStyleId>{5940675A-B579-460E-94D1-54222C63F5DA}</a:tableStyleId>
              </a:tblPr>
              <a:tblGrid>
                <a:gridCol w="715771">
                  <a:extLst>
                    <a:ext uri="{9D8B030D-6E8A-4147-A177-3AD203B41FA5}">
                      <a16:colId xmlns:a16="http://schemas.microsoft.com/office/drawing/2014/main" val="3441153741"/>
                    </a:ext>
                  </a:extLst>
                </a:gridCol>
                <a:gridCol w="715771">
                  <a:extLst>
                    <a:ext uri="{9D8B030D-6E8A-4147-A177-3AD203B41FA5}">
                      <a16:colId xmlns:a16="http://schemas.microsoft.com/office/drawing/2014/main" val="3724492921"/>
                    </a:ext>
                  </a:extLst>
                </a:gridCol>
              </a:tblGrid>
              <a:tr h="370840">
                <a:tc>
                  <a:txBody>
                    <a:bodyPr/>
                    <a:lstStyle/>
                    <a:p>
                      <a:pPr algn="ctr"/>
                      <a:r>
                        <a:rPr lang="en-US" dirty="0"/>
                        <a:t>0</a:t>
                      </a:r>
                    </a:p>
                  </a:txBody>
                  <a:tcPr>
                    <a:solidFill>
                      <a:srgbClr val="FFFF00"/>
                    </a:solidFill>
                  </a:tcPr>
                </a:tc>
                <a:tc>
                  <a:txBody>
                    <a:bodyPr/>
                    <a:lstStyle/>
                    <a:p>
                      <a:pPr algn="ctr"/>
                      <a:r>
                        <a:rPr lang="en-US" dirty="0"/>
                        <a:t>1</a:t>
                      </a:r>
                    </a:p>
                  </a:txBody>
                  <a:tcPr>
                    <a:solidFill>
                      <a:srgbClr val="FFFF00"/>
                    </a:solidFill>
                  </a:tcPr>
                </a:tc>
                <a:extLst>
                  <a:ext uri="{0D108BD9-81ED-4DB2-BD59-A6C34878D82A}">
                    <a16:rowId xmlns:a16="http://schemas.microsoft.com/office/drawing/2014/main" val="68851058"/>
                  </a:ext>
                </a:extLst>
              </a:tr>
            </a:tbl>
          </a:graphicData>
        </a:graphic>
      </p:graphicFrame>
      <p:graphicFrame>
        <p:nvGraphicFramePr>
          <p:cNvPr id="104" name="Table 103">
            <a:extLst>
              <a:ext uri="{FF2B5EF4-FFF2-40B4-BE49-F238E27FC236}">
                <a16:creationId xmlns:a16="http://schemas.microsoft.com/office/drawing/2014/main" id="{DE5B0FE7-E190-6CB5-890A-4AA4BF3F29CA}"/>
              </a:ext>
            </a:extLst>
          </p:cNvPr>
          <p:cNvGraphicFramePr>
            <a:graphicFrameLocks noGrp="1"/>
          </p:cNvGraphicFramePr>
          <p:nvPr>
            <p:extLst>
              <p:ext uri="{D42A27DB-BD31-4B8C-83A1-F6EECF244321}">
                <p14:modId xmlns:p14="http://schemas.microsoft.com/office/powerpoint/2010/main" val="1714737487"/>
              </p:ext>
            </p:extLst>
          </p:nvPr>
        </p:nvGraphicFramePr>
        <p:xfrm>
          <a:off x="5385366" y="2082459"/>
          <a:ext cx="726649" cy="370840"/>
        </p:xfrm>
        <a:graphic>
          <a:graphicData uri="http://schemas.openxmlformats.org/drawingml/2006/table">
            <a:tbl>
              <a:tblPr firstRow="1" bandRow="1">
                <a:tableStyleId>{5940675A-B579-460E-94D1-54222C63F5DA}</a:tableStyleId>
              </a:tblPr>
              <a:tblGrid>
                <a:gridCol w="726649">
                  <a:extLst>
                    <a:ext uri="{9D8B030D-6E8A-4147-A177-3AD203B41FA5}">
                      <a16:colId xmlns:a16="http://schemas.microsoft.com/office/drawing/2014/main" val="3441153741"/>
                    </a:ext>
                  </a:extLst>
                </a:gridCol>
              </a:tblGrid>
              <a:tr h="370840">
                <a:tc>
                  <a:txBody>
                    <a:bodyPr/>
                    <a:lstStyle/>
                    <a:p>
                      <a:pPr algn="ctr"/>
                      <a:r>
                        <a:rPr lang="en-US" dirty="0"/>
                        <a:t>0</a:t>
                      </a:r>
                    </a:p>
                  </a:txBody>
                  <a:tcPr>
                    <a:solidFill>
                      <a:schemeClr val="accent6">
                        <a:lumMod val="60000"/>
                        <a:lumOff val="40000"/>
                      </a:schemeClr>
                    </a:solidFill>
                  </a:tcPr>
                </a:tc>
                <a:extLst>
                  <a:ext uri="{0D108BD9-81ED-4DB2-BD59-A6C34878D82A}">
                    <a16:rowId xmlns:a16="http://schemas.microsoft.com/office/drawing/2014/main" val="68851058"/>
                  </a:ext>
                </a:extLst>
              </a:tr>
            </a:tbl>
          </a:graphicData>
        </a:graphic>
      </p:graphicFrame>
      <p:graphicFrame>
        <p:nvGraphicFramePr>
          <p:cNvPr id="105" name="Table 104">
            <a:extLst>
              <a:ext uri="{FF2B5EF4-FFF2-40B4-BE49-F238E27FC236}">
                <a16:creationId xmlns:a16="http://schemas.microsoft.com/office/drawing/2014/main" id="{F2AC2FCE-D23A-307B-D28F-FF9DC20C7538}"/>
              </a:ext>
            </a:extLst>
          </p:cNvPr>
          <p:cNvGraphicFramePr>
            <a:graphicFrameLocks noGrp="1"/>
          </p:cNvGraphicFramePr>
          <p:nvPr>
            <p:extLst>
              <p:ext uri="{D42A27DB-BD31-4B8C-83A1-F6EECF244321}">
                <p14:modId xmlns:p14="http://schemas.microsoft.com/office/powerpoint/2010/main" val="1083716774"/>
              </p:ext>
            </p:extLst>
          </p:nvPr>
        </p:nvGraphicFramePr>
        <p:xfrm>
          <a:off x="6112365" y="2082459"/>
          <a:ext cx="704544" cy="370840"/>
        </p:xfrm>
        <a:graphic>
          <a:graphicData uri="http://schemas.openxmlformats.org/drawingml/2006/table">
            <a:tbl>
              <a:tblPr firstRow="1" bandRow="1">
                <a:tableStyleId>{5940675A-B579-460E-94D1-54222C63F5DA}</a:tableStyleId>
              </a:tblPr>
              <a:tblGrid>
                <a:gridCol w="704544">
                  <a:extLst>
                    <a:ext uri="{9D8B030D-6E8A-4147-A177-3AD203B41FA5}">
                      <a16:colId xmlns:a16="http://schemas.microsoft.com/office/drawing/2014/main" val="3441153741"/>
                    </a:ext>
                  </a:extLst>
                </a:gridCol>
              </a:tblGrid>
              <a:tr h="370840">
                <a:tc>
                  <a:txBody>
                    <a:bodyPr/>
                    <a:lstStyle/>
                    <a:p>
                      <a:pPr algn="ctr"/>
                      <a:r>
                        <a:rPr lang="en-US" dirty="0"/>
                        <a:t>1</a:t>
                      </a:r>
                    </a:p>
                  </a:txBody>
                  <a:tcPr>
                    <a:solidFill>
                      <a:srgbClr val="00B050"/>
                    </a:solidFill>
                  </a:tcPr>
                </a:tc>
                <a:extLst>
                  <a:ext uri="{0D108BD9-81ED-4DB2-BD59-A6C34878D82A}">
                    <a16:rowId xmlns:a16="http://schemas.microsoft.com/office/drawing/2014/main" val="68851058"/>
                  </a:ext>
                </a:extLst>
              </a:tr>
            </a:tbl>
          </a:graphicData>
        </a:graphic>
      </p:graphicFrame>
      <p:graphicFrame>
        <p:nvGraphicFramePr>
          <p:cNvPr id="106" name="Table 105">
            <a:extLst>
              <a:ext uri="{FF2B5EF4-FFF2-40B4-BE49-F238E27FC236}">
                <a16:creationId xmlns:a16="http://schemas.microsoft.com/office/drawing/2014/main" id="{7DFA62F5-2FEE-D3B8-73C0-3329ED231294}"/>
              </a:ext>
            </a:extLst>
          </p:cNvPr>
          <p:cNvGraphicFramePr>
            <a:graphicFrameLocks noGrp="1"/>
          </p:cNvGraphicFramePr>
          <p:nvPr>
            <p:extLst>
              <p:ext uri="{D42A27DB-BD31-4B8C-83A1-F6EECF244321}">
                <p14:modId xmlns:p14="http://schemas.microsoft.com/office/powerpoint/2010/main" val="637209535"/>
              </p:ext>
            </p:extLst>
          </p:nvPr>
        </p:nvGraphicFramePr>
        <p:xfrm>
          <a:off x="8667909" y="2082466"/>
          <a:ext cx="957104" cy="370840"/>
        </p:xfrm>
        <a:graphic>
          <a:graphicData uri="http://schemas.openxmlformats.org/drawingml/2006/table">
            <a:tbl>
              <a:tblPr firstRow="1" bandRow="1">
                <a:tableStyleId>{5940675A-B579-460E-94D1-54222C63F5DA}</a:tableStyleId>
              </a:tblPr>
              <a:tblGrid>
                <a:gridCol w="957104">
                  <a:extLst>
                    <a:ext uri="{9D8B030D-6E8A-4147-A177-3AD203B41FA5}">
                      <a16:colId xmlns:a16="http://schemas.microsoft.com/office/drawing/2014/main" val="3441153741"/>
                    </a:ext>
                  </a:extLst>
                </a:gridCol>
              </a:tblGrid>
              <a:tr h="370840">
                <a:tc>
                  <a:txBody>
                    <a:bodyPr/>
                    <a:lstStyle/>
                    <a:p>
                      <a:pPr algn="ctr"/>
                      <a:r>
                        <a:rPr lang="en-US" dirty="0"/>
                        <a:t>1</a:t>
                      </a:r>
                    </a:p>
                  </a:txBody>
                  <a:tcPr>
                    <a:solidFill>
                      <a:srgbClr val="00B050"/>
                    </a:solidFill>
                  </a:tcPr>
                </a:tc>
                <a:extLst>
                  <a:ext uri="{0D108BD9-81ED-4DB2-BD59-A6C34878D82A}">
                    <a16:rowId xmlns:a16="http://schemas.microsoft.com/office/drawing/2014/main" val="68851058"/>
                  </a:ext>
                </a:extLst>
              </a:tr>
            </a:tbl>
          </a:graphicData>
        </a:graphic>
      </p:graphicFrame>
      <p:graphicFrame>
        <p:nvGraphicFramePr>
          <p:cNvPr id="107" name="Table 106">
            <a:extLst>
              <a:ext uri="{FF2B5EF4-FFF2-40B4-BE49-F238E27FC236}">
                <a16:creationId xmlns:a16="http://schemas.microsoft.com/office/drawing/2014/main" id="{67E3357A-FC8E-14B0-D19D-02987D4B2664}"/>
              </a:ext>
            </a:extLst>
          </p:cNvPr>
          <p:cNvGraphicFramePr>
            <a:graphicFrameLocks noGrp="1"/>
          </p:cNvGraphicFramePr>
          <p:nvPr>
            <p:extLst>
              <p:ext uri="{D42A27DB-BD31-4B8C-83A1-F6EECF244321}">
                <p14:modId xmlns:p14="http://schemas.microsoft.com/office/powerpoint/2010/main" val="425363375"/>
              </p:ext>
            </p:extLst>
          </p:nvPr>
        </p:nvGraphicFramePr>
        <p:xfrm>
          <a:off x="6096000" y="2618269"/>
          <a:ext cx="720909" cy="365760"/>
        </p:xfrm>
        <a:graphic>
          <a:graphicData uri="http://schemas.openxmlformats.org/drawingml/2006/table">
            <a:tbl>
              <a:tblPr firstRow="1" bandRow="1">
                <a:tableStyleId>{5940675A-B579-460E-94D1-54222C63F5DA}</a:tableStyleId>
              </a:tblPr>
              <a:tblGrid>
                <a:gridCol w="720909">
                  <a:extLst>
                    <a:ext uri="{9D8B030D-6E8A-4147-A177-3AD203B41FA5}">
                      <a16:colId xmlns:a16="http://schemas.microsoft.com/office/drawing/2014/main" val="3441153741"/>
                    </a:ext>
                  </a:extLst>
                </a:gridCol>
              </a:tblGrid>
              <a:tr h="3601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b</a:t>
                      </a:r>
                      <a:r>
                        <a:rPr lang="en-US" baseline="-25000" dirty="0"/>
                        <a:t>12</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graphicFrame>
        <p:nvGraphicFramePr>
          <p:cNvPr id="108" name="Table 107">
            <a:extLst>
              <a:ext uri="{FF2B5EF4-FFF2-40B4-BE49-F238E27FC236}">
                <a16:creationId xmlns:a16="http://schemas.microsoft.com/office/drawing/2014/main" id="{26841810-AD9F-57C0-16C5-0C825EA41049}"/>
              </a:ext>
            </a:extLst>
          </p:cNvPr>
          <p:cNvGraphicFramePr>
            <a:graphicFrameLocks noGrp="1"/>
          </p:cNvGraphicFramePr>
          <p:nvPr>
            <p:extLst>
              <p:ext uri="{D42A27DB-BD31-4B8C-83A1-F6EECF244321}">
                <p14:modId xmlns:p14="http://schemas.microsoft.com/office/powerpoint/2010/main" val="3966675092"/>
              </p:ext>
            </p:extLst>
          </p:nvPr>
        </p:nvGraphicFramePr>
        <p:xfrm>
          <a:off x="8667909" y="2615729"/>
          <a:ext cx="957104" cy="365760"/>
        </p:xfrm>
        <a:graphic>
          <a:graphicData uri="http://schemas.openxmlformats.org/drawingml/2006/table">
            <a:tbl>
              <a:tblPr firstRow="1" bandRow="1">
                <a:tableStyleId>{5940675A-B579-460E-94D1-54222C63F5DA}</a:tableStyleId>
              </a:tblPr>
              <a:tblGrid>
                <a:gridCol w="957104">
                  <a:extLst>
                    <a:ext uri="{9D8B030D-6E8A-4147-A177-3AD203B41FA5}">
                      <a16:colId xmlns:a16="http://schemas.microsoft.com/office/drawing/2014/main" val="3441153741"/>
                    </a:ext>
                  </a:extLst>
                </a:gridCol>
              </a:tblGrid>
              <a:tr h="232246">
                <a:tc>
                  <a:txBody>
                    <a:bodyPr/>
                    <a:lstStyle/>
                    <a:p>
                      <a:pPr algn="ctr"/>
                      <a:r>
                        <a:rPr lang="en-US" dirty="0"/>
                        <a:t>c</a:t>
                      </a:r>
                      <a:r>
                        <a:rPr lang="en-US" baseline="-25000" dirty="0"/>
                        <a:t>21</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graphicFrame>
        <p:nvGraphicFramePr>
          <p:cNvPr id="109" name="Table 108">
            <a:extLst>
              <a:ext uri="{FF2B5EF4-FFF2-40B4-BE49-F238E27FC236}">
                <a16:creationId xmlns:a16="http://schemas.microsoft.com/office/drawing/2014/main" id="{5655FFB8-9204-F7D1-D70A-390F30401609}"/>
              </a:ext>
            </a:extLst>
          </p:cNvPr>
          <p:cNvGraphicFramePr>
            <a:graphicFrameLocks noGrp="1"/>
          </p:cNvGraphicFramePr>
          <p:nvPr>
            <p:extLst>
              <p:ext uri="{D42A27DB-BD31-4B8C-83A1-F6EECF244321}">
                <p14:modId xmlns:p14="http://schemas.microsoft.com/office/powerpoint/2010/main" val="2580583725"/>
              </p:ext>
            </p:extLst>
          </p:nvPr>
        </p:nvGraphicFramePr>
        <p:xfrm>
          <a:off x="865862" y="1542017"/>
          <a:ext cx="570032" cy="463228"/>
        </p:xfrm>
        <a:graphic>
          <a:graphicData uri="http://schemas.openxmlformats.org/drawingml/2006/table">
            <a:tbl>
              <a:tblPr firstRow="1" bandRow="1">
                <a:tableStyleId>{5940675A-B579-460E-94D1-54222C63F5DA}</a:tableStyleId>
              </a:tblPr>
              <a:tblGrid>
                <a:gridCol w="570032">
                  <a:extLst>
                    <a:ext uri="{9D8B030D-6E8A-4147-A177-3AD203B41FA5}">
                      <a16:colId xmlns:a16="http://schemas.microsoft.com/office/drawing/2014/main" val="3441153741"/>
                    </a:ext>
                  </a:extLst>
                </a:gridCol>
              </a:tblGrid>
              <a:tr h="4632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b</a:t>
                      </a:r>
                      <a:r>
                        <a:rPr lang="en-US" baseline="-25000" dirty="0"/>
                        <a:t>12</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graphicFrame>
        <p:nvGraphicFramePr>
          <p:cNvPr id="110" name="Table 109">
            <a:extLst>
              <a:ext uri="{FF2B5EF4-FFF2-40B4-BE49-F238E27FC236}">
                <a16:creationId xmlns:a16="http://schemas.microsoft.com/office/drawing/2014/main" id="{63A72388-5B31-EA1A-39EB-D15671CE6232}"/>
              </a:ext>
            </a:extLst>
          </p:cNvPr>
          <p:cNvGraphicFramePr>
            <a:graphicFrameLocks noGrp="1"/>
          </p:cNvGraphicFramePr>
          <p:nvPr>
            <p:extLst>
              <p:ext uri="{D42A27DB-BD31-4B8C-83A1-F6EECF244321}">
                <p14:modId xmlns:p14="http://schemas.microsoft.com/office/powerpoint/2010/main" val="1033870370"/>
              </p:ext>
            </p:extLst>
          </p:nvPr>
        </p:nvGraphicFramePr>
        <p:xfrm>
          <a:off x="2530563" y="2003682"/>
          <a:ext cx="568458" cy="463228"/>
        </p:xfrm>
        <a:graphic>
          <a:graphicData uri="http://schemas.openxmlformats.org/drawingml/2006/table">
            <a:tbl>
              <a:tblPr firstRow="1" bandRow="1">
                <a:tableStyleId>{5940675A-B579-460E-94D1-54222C63F5DA}</a:tableStyleId>
              </a:tblPr>
              <a:tblGrid>
                <a:gridCol w="568458">
                  <a:extLst>
                    <a:ext uri="{9D8B030D-6E8A-4147-A177-3AD203B41FA5}">
                      <a16:colId xmlns:a16="http://schemas.microsoft.com/office/drawing/2014/main" val="3441153741"/>
                    </a:ext>
                  </a:extLst>
                </a:gridCol>
              </a:tblGrid>
              <a:tr h="4632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c</a:t>
                      </a:r>
                      <a:r>
                        <a:rPr lang="en-US" baseline="-25000" dirty="0"/>
                        <a:t>21</a:t>
                      </a:r>
                      <a:endParaRPr lang="en-US" dirty="0"/>
                    </a:p>
                  </a:txBody>
                  <a:tcPr>
                    <a:solidFill>
                      <a:srgbClr val="FF0000"/>
                    </a:solidFill>
                  </a:tcPr>
                </a:tc>
                <a:extLst>
                  <a:ext uri="{0D108BD9-81ED-4DB2-BD59-A6C34878D82A}">
                    <a16:rowId xmlns:a16="http://schemas.microsoft.com/office/drawing/2014/main" val="68851058"/>
                  </a:ext>
                </a:extLst>
              </a:tr>
            </a:tbl>
          </a:graphicData>
        </a:graphic>
      </p:graphicFrame>
    </p:spTree>
    <p:extLst>
      <p:ext uri="{BB962C8B-B14F-4D97-AF65-F5344CB8AC3E}">
        <p14:creationId xmlns:p14="http://schemas.microsoft.com/office/powerpoint/2010/main" val="363856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2"/>
                                        </p:tgtEl>
                                      </p:cBhvr>
                                    </p:animEffect>
                                    <p:set>
                                      <p:cBhvr>
                                        <p:cTn id="10" dur="1" fill="hold">
                                          <p:stCondLst>
                                            <p:cond delay="499"/>
                                          </p:stCondLst>
                                        </p:cTn>
                                        <p:tgtEl>
                                          <p:spTgt spid="1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6"/>
                                        </p:tgtEl>
                                      </p:cBhvr>
                                    </p:animEffect>
                                    <p:set>
                                      <p:cBhvr>
                                        <p:cTn id="16" dur="1" fill="hold">
                                          <p:stCondLst>
                                            <p:cond delay="499"/>
                                          </p:stCondLst>
                                        </p:cTn>
                                        <p:tgtEl>
                                          <p:spTgt spid="16"/>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8"/>
                                        </p:tgtEl>
                                      </p:cBhvr>
                                    </p:animEffect>
                                    <p:set>
                                      <p:cBhvr>
                                        <p:cTn id="25" dur="1" fill="hold">
                                          <p:stCondLst>
                                            <p:cond delay="499"/>
                                          </p:stCondLst>
                                        </p:cTn>
                                        <p:tgtEl>
                                          <p:spTgt spid="8"/>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500"/>
                                        <p:tgtEl>
                                          <p:spTgt spid="27"/>
                                        </p:tgtEl>
                                      </p:cBhvr>
                                    </p:animEffect>
                                    <p:set>
                                      <p:cBhvr>
                                        <p:cTn id="31" dur="1" fill="hold">
                                          <p:stCondLst>
                                            <p:cond delay="499"/>
                                          </p:stCondLst>
                                        </p:cTn>
                                        <p:tgtEl>
                                          <p:spTgt spid="27"/>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15"/>
                                        </p:tgtEl>
                                      </p:cBhvr>
                                    </p:animEffect>
                                    <p:set>
                                      <p:cBhvr>
                                        <p:cTn id="34" dur="1" fill="hold">
                                          <p:stCondLst>
                                            <p:cond delay="499"/>
                                          </p:stCondLst>
                                        </p:cTn>
                                        <p:tgtEl>
                                          <p:spTgt spid="15"/>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25"/>
                                        </p:tgtEl>
                                      </p:cBhvr>
                                    </p:animEffect>
                                    <p:set>
                                      <p:cBhvr>
                                        <p:cTn id="37" dur="1" fill="hold">
                                          <p:stCondLst>
                                            <p:cond delay="499"/>
                                          </p:stCondLst>
                                        </p:cTn>
                                        <p:tgtEl>
                                          <p:spTgt spid="25"/>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500"/>
                                        <p:tgtEl>
                                          <p:spTgt spid="26"/>
                                        </p:tgtEl>
                                      </p:cBhvr>
                                    </p:animEffect>
                                    <p:set>
                                      <p:cBhvr>
                                        <p:cTn id="40" dur="1" fill="hold">
                                          <p:stCondLst>
                                            <p:cond delay="499"/>
                                          </p:stCondLst>
                                        </p:cTn>
                                        <p:tgtEl>
                                          <p:spTgt spid="26"/>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19"/>
                                        </p:tgtEl>
                                      </p:cBhvr>
                                    </p:animEffect>
                                    <p:set>
                                      <p:cBhvr>
                                        <p:cTn id="43" dur="1" fill="hold">
                                          <p:stCondLst>
                                            <p:cond delay="499"/>
                                          </p:stCondLst>
                                        </p:cTn>
                                        <p:tgtEl>
                                          <p:spTgt spid="19"/>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20"/>
                                        </p:tgtEl>
                                      </p:cBhvr>
                                    </p:animEffect>
                                    <p:set>
                                      <p:cBhvr>
                                        <p:cTn id="46" dur="1" fill="hold">
                                          <p:stCondLst>
                                            <p:cond delay="499"/>
                                          </p:stCondLst>
                                        </p:cTn>
                                        <p:tgtEl>
                                          <p:spTgt spid="20"/>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21"/>
                                        </p:tgtEl>
                                      </p:cBhvr>
                                    </p:animEffect>
                                    <p:set>
                                      <p:cBhvr>
                                        <p:cTn id="49" dur="1" fill="hold">
                                          <p:stCondLst>
                                            <p:cond delay="499"/>
                                          </p:stCondLst>
                                        </p:cTn>
                                        <p:tgtEl>
                                          <p:spTgt spid="21"/>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23"/>
                                        </p:tgtEl>
                                      </p:cBhvr>
                                    </p:animEffect>
                                    <p:set>
                                      <p:cBhvr>
                                        <p:cTn id="52" dur="1" fill="hold">
                                          <p:stCondLst>
                                            <p:cond delay="499"/>
                                          </p:stCondLst>
                                        </p:cTn>
                                        <p:tgtEl>
                                          <p:spTgt spid="23"/>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76"/>
                                        </p:tgtEl>
                                      </p:cBhvr>
                                    </p:animEffect>
                                    <p:set>
                                      <p:cBhvr>
                                        <p:cTn id="55" dur="1" fill="hold">
                                          <p:stCondLst>
                                            <p:cond delay="499"/>
                                          </p:stCondLst>
                                        </p:cTn>
                                        <p:tgtEl>
                                          <p:spTgt spid="76"/>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2"/>
                                        </p:tgtEl>
                                      </p:cBhvr>
                                    </p:animEffect>
                                    <p:set>
                                      <p:cBhvr>
                                        <p:cTn id="58" dur="1" fill="hold">
                                          <p:stCondLst>
                                            <p:cond delay="499"/>
                                          </p:stCondLst>
                                        </p:cTn>
                                        <p:tgtEl>
                                          <p:spTgt spid="2"/>
                                        </p:tgtEl>
                                        <p:attrNameLst>
                                          <p:attrName>style.visibility</p:attrName>
                                        </p:attrNameLst>
                                      </p:cBhvr>
                                      <p:to>
                                        <p:strVal val="hidden"/>
                                      </p:to>
                                    </p:set>
                                  </p:childTnLst>
                                </p:cTn>
                              </p:par>
                              <p:par>
                                <p:cTn id="59" presetID="10" presetClass="exit" presetSubtype="0" fill="hold" grpId="0" nodeType="withEffect">
                                  <p:stCondLst>
                                    <p:cond delay="0"/>
                                  </p:stCondLst>
                                  <p:childTnLst>
                                    <p:animEffect transition="out" filter="fade">
                                      <p:cBhvr>
                                        <p:cTn id="60" dur="500"/>
                                        <p:tgtEl>
                                          <p:spTgt spid="30"/>
                                        </p:tgtEl>
                                      </p:cBhvr>
                                    </p:animEffect>
                                    <p:set>
                                      <p:cBhvr>
                                        <p:cTn id="61" dur="1" fill="hold">
                                          <p:stCondLst>
                                            <p:cond delay="499"/>
                                          </p:stCondLst>
                                        </p:cTn>
                                        <p:tgtEl>
                                          <p:spTgt spid="30"/>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18"/>
                                        </p:tgtEl>
                                      </p:cBhvr>
                                    </p:animEffect>
                                    <p:set>
                                      <p:cBhvr>
                                        <p:cTn id="64" dur="1" fill="hold">
                                          <p:stCondLst>
                                            <p:cond delay="499"/>
                                          </p:stCondLst>
                                        </p:cTn>
                                        <p:tgtEl>
                                          <p:spTgt spid="18"/>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31"/>
                                        </p:tgtEl>
                                      </p:cBhvr>
                                    </p:animEffect>
                                    <p:set>
                                      <p:cBhvr>
                                        <p:cTn id="67" dur="1" fill="hold">
                                          <p:stCondLst>
                                            <p:cond delay="499"/>
                                          </p:stCondLst>
                                        </p:cTn>
                                        <p:tgtEl>
                                          <p:spTgt spid="31"/>
                                        </p:tgtEl>
                                        <p:attrNameLst>
                                          <p:attrName>style.visibility</p:attrName>
                                        </p:attrNameLst>
                                      </p:cBhvr>
                                      <p:to>
                                        <p:strVal val="hidden"/>
                                      </p:to>
                                    </p:set>
                                  </p:childTnLst>
                                </p:cTn>
                              </p:par>
                              <p:par>
                                <p:cTn id="68" presetID="10" presetClass="exit" presetSubtype="0" fill="hold" grpId="0" nodeType="withEffect">
                                  <p:stCondLst>
                                    <p:cond delay="0"/>
                                  </p:stCondLst>
                                  <p:childTnLst>
                                    <p:animEffect transition="out" filter="fade">
                                      <p:cBhvr>
                                        <p:cTn id="69" dur="500"/>
                                        <p:tgtEl>
                                          <p:spTgt spid="32"/>
                                        </p:tgtEl>
                                      </p:cBhvr>
                                    </p:animEffect>
                                    <p:set>
                                      <p:cBhvr>
                                        <p:cTn id="70" dur="1" fill="hold">
                                          <p:stCondLst>
                                            <p:cond delay="499"/>
                                          </p:stCondLst>
                                        </p:cTn>
                                        <p:tgtEl>
                                          <p:spTgt spid="32"/>
                                        </p:tgtEl>
                                        <p:attrNameLst>
                                          <p:attrName>style.visibility</p:attrName>
                                        </p:attrNameLst>
                                      </p:cBhvr>
                                      <p:to>
                                        <p:strVal val="hidden"/>
                                      </p:to>
                                    </p:set>
                                  </p:childTnLst>
                                </p:cTn>
                              </p:par>
                              <p:par>
                                <p:cTn id="71" presetID="10" presetClass="exit" presetSubtype="0" fill="hold" grpId="0" nodeType="withEffect">
                                  <p:stCondLst>
                                    <p:cond delay="0"/>
                                  </p:stCondLst>
                                  <p:childTnLst>
                                    <p:animEffect transition="out" filter="fade">
                                      <p:cBhvr>
                                        <p:cTn id="72" dur="500"/>
                                        <p:tgtEl>
                                          <p:spTgt spid="59"/>
                                        </p:tgtEl>
                                      </p:cBhvr>
                                    </p:animEffect>
                                    <p:set>
                                      <p:cBhvr>
                                        <p:cTn id="73" dur="1" fill="hold">
                                          <p:stCondLst>
                                            <p:cond delay="499"/>
                                          </p:stCondLst>
                                        </p:cTn>
                                        <p:tgtEl>
                                          <p:spTgt spid="59"/>
                                        </p:tgtEl>
                                        <p:attrNameLst>
                                          <p:attrName>style.visibility</p:attrName>
                                        </p:attrNameLst>
                                      </p:cBhvr>
                                      <p:to>
                                        <p:strVal val="hidden"/>
                                      </p:to>
                                    </p:set>
                                  </p:childTnLst>
                                </p:cTn>
                              </p:par>
                              <p:par>
                                <p:cTn id="74" presetID="10" presetClass="exit" presetSubtype="0" fill="hold" grpId="0" nodeType="withEffect">
                                  <p:stCondLst>
                                    <p:cond delay="0"/>
                                  </p:stCondLst>
                                  <p:childTnLst>
                                    <p:animEffect transition="out" filter="fade">
                                      <p:cBhvr>
                                        <p:cTn id="75" dur="500"/>
                                        <p:tgtEl>
                                          <p:spTgt spid="58"/>
                                        </p:tgtEl>
                                      </p:cBhvr>
                                    </p:animEffect>
                                    <p:set>
                                      <p:cBhvr>
                                        <p:cTn id="76" dur="1" fill="hold">
                                          <p:stCondLst>
                                            <p:cond delay="499"/>
                                          </p:stCondLst>
                                        </p:cTn>
                                        <p:tgtEl>
                                          <p:spTgt spid="58"/>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09"/>
                                        </p:tgtEl>
                                      </p:cBhvr>
                                    </p:animEffect>
                                    <p:set>
                                      <p:cBhvr>
                                        <p:cTn id="79" dur="1" fill="hold">
                                          <p:stCondLst>
                                            <p:cond delay="499"/>
                                          </p:stCondLst>
                                        </p:cTn>
                                        <p:tgtEl>
                                          <p:spTgt spid="109"/>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110"/>
                                        </p:tgtEl>
                                      </p:cBhvr>
                                    </p:animEffect>
                                    <p:set>
                                      <p:cBhvr>
                                        <p:cTn id="82" dur="1" fill="hold">
                                          <p:stCondLst>
                                            <p:cond delay="499"/>
                                          </p:stCondLst>
                                        </p:cTn>
                                        <p:tgtEl>
                                          <p:spTgt spid="110"/>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04"/>
                                        </p:tgtEl>
                                      </p:cBhvr>
                                    </p:animEffect>
                                    <p:set>
                                      <p:cBhvr>
                                        <p:cTn id="85" dur="1" fill="hold">
                                          <p:stCondLst>
                                            <p:cond delay="499"/>
                                          </p:stCondLst>
                                        </p:cTn>
                                        <p:tgtEl>
                                          <p:spTgt spid="104"/>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05"/>
                                        </p:tgtEl>
                                      </p:cBhvr>
                                    </p:animEffect>
                                    <p:set>
                                      <p:cBhvr>
                                        <p:cTn id="88" dur="1" fill="hold">
                                          <p:stCondLst>
                                            <p:cond delay="499"/>
                                          </p:stCondLst>
                                        </p:cTn>
                                        <p:tgtEl>
                                          <p:spTgt spid="105"/>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02"/>
                                        </p:tgtEl>
                                      </p:cBhvr>
                                    </p:animEffect>
                                    <p:set>
                                      <p:cBhvr>
                                        <p:cTn id="91" dur="1" fill="hold">
                                          <p:stCondLst>
                                            <p:cond delay="499"/>
                                          </p:stCondLst>
                                        </p:cTn>
                                        <p:tgtEl>
                                          <p:spTgt spid="102"/>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103"/>
                                        </p:tgtEl>
                                      </p:cBhvr>
                                    </p:animEffect>
                                    <p:set>
                                      <p:cBhvr>
                                        <p:cTn id="94" dur="1" fill="hold">
                                          <p:stCondLst>
                                            <p:cond delay="499"/>
                                          </p:stCondLst>
                                        </p:cTn>
                                        <p:tgtEl>
                                          <p:spTgt spid="103"/>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106"/>
                                        </p:tgtEl>
                                      </p:cBhvr>
                                    </p:animEffect>
                                    <p:set>
                                      <p:cBhvr>
                                        <p:cTn id="97" dur="1" fill="hold">
                                          <p:stCondLst>
                                            <p:cond delay="499"/>
                                          </p:stCondLst>
                                        </p:cTn>
                                        <p:tgtEl>
                                          <p:spTgt spid="106"/>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500"/>
                                        <p:tgtEl>
                                          <p:spTgt spid="107"/>
                                        </p:tgtEl>
                                      </p:cBhvr>
                                    </p:animEffect>
                                    <p:set>
                                      <p:cBhvr>
                                        <p:cTn id="100" dur="1" fill="hold">
                                          <p:stCondLst>
                                            <p:cond delay="499"/>
                                          </p:stCondLst>
                                        </p:cTn>
                                        <p:tgtEl>
                                          <p:spTgt spid="107"/>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08"/>
                                        </p:tgtEl>
                                      </p:cBhvr>
                                    </p:animEffect>
                                    <p:set>
                                      <p:cBhvr>
                                        <p:cTn id="103" dur="1" fill="hold">
                                          <p:stCondLst>
                                            <p:cond delay="499"/>
                                          </p:stCondLst>
                                        </p:cTn>
                                        <p:tgtEl>
                                          <p:spTgt spid="108"/>
                                        </p:tgtEl>
                                        <p:attrNameLst>
                                          <p:attrName>style.visibility</p:attrName>
                                        </p:attrNameLst>
                                      </p:cBhvr>
                                      <p:to>
                                        <p:strVal val="hidden"/>
                                      </p:to>
                                    </p:set>
                                  </p:childTnLst>
                                </p:cTn>
                              </p:par>
                            </p:childTnLst>
                          </p:cTn>
                        </p:par>
                        <p:par>
                          <p:cTn id="104" fill="hold">
                            <p:stCondLst>
                              <p:cond delay="500"/>
                            </p:stCondLst>
                            <p:childTnLst>
                              <p:par>
                                <p:cTn id="105" presetID="10" presetClass="entr" presetSubtype="0"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500"/>
                                        <p:tgtEl>
                                          <p:spTgt spid="33"/>
                                        </p:tgtEl>
                                      </p:cBhvr>
                                    </p:animEffect>
                                  </p:childTnLst>
                                </p:cTn>
                              </p:par>
                            </p:childTnLst>
                          </p:cTn>
                        </p:par>
                        <p:par>
                          <p:cTn id="108" fill="hold">
                            <p:stCondLst>
                              <p:cond delay="1000"/>
                            </p:stCondLst>
                            <p:childTnLst>
                              <p:par>
                                <p:cTn id="109" presetID="42" presetClass="path" presetSubtype="0" accel="50000" decel="50000" fill="hold" grpId="0" nodeType="afterEffect">
                                  <p:stCondLst>
                                    <p:cond delay="0"/>
                                  </p:stCondLst>
                                  <p:childTnLst>
                                    <p:animMotion origin="layout" path="M 3.75E-6 1.11111E-6 L -0.5375 -0.35718 " pathEditMode="relative" rAng="0" ptsTypes="AA">
                                      <p:cBhvr>
                                        <p:cTn id="110" dur="2000" fill="hold"/>
                                        <p:tgtEl>
                                          <p:spTgt spid="24"/>
                                        </p:tgtEl>
                                        <p:attrNameLst>
                                          <p:attrName>ppt_x</p:attrName>
                                          <p:attrName>ppt_y</p:attrName>
                                        </p:attrNameLst>
                                      </p:cBhvr>
                                      <p:rCtr x="-26875" y="-17870"/>
                                    </p:animMotion>
                                  </p:childTnLst>
                                </p:cTn>
                              </p:par>
                            </p:childTnLst>
                          </p:cTn>
                        </p:par>
                        <p:par>
                          <p:cTn id="111" fill="hold">
                            <p:stCondLst>
                              <p:cond delay="3000"/>
                            </p:stCondLst>
                            <p:childTnLst>
                              <p:par>
                                <p:cTn id="112" presetID="10" presetClass="entr" presetSubtype="0" fill="hold" nodeType="afterEffect">
                                  <p:stCondLst>
                                    <p:cond delay="0"/>
                                  </p:stCondLst>
                                  <p:childTnLst>
                                    <p:set>
                                      <p:cBhvr>
                                        <p:cTn id="113" dur="1" fill="hold">
                                          <p:stCondLst>
                                            <p:cond delay="0"/>
                                          </p:stCondLst>
                                        </p:cTn>
                                        <p:tgtEl>
                                          <p:spTgt spid="97"/>
                                        </p:tgtEl>
                                        <p:attrNameLst>
                                          <p:attrName>style.visibility</p:attrName>
                                        </p:attrNameLst>
                                      </p:cBhvr>
                                      <p:to>
                                        <p:strVal val="visible"/>
                                      </p:to>
                                    </p:set>
                                    <p:animEffect transition="in" filter="fade">
                                      <p:cBhvr>
                                        <p:cTn id="114" dur="500"/>
                                        <p:tgtEl>
                                          <p:spTgt spid="97"/>
                                        </p:tgtEl>
                                      </p:cBhvr>
                                    </p:animEffect>
                                  </p:childTnLst>
                                </p:cTn>
                              </p:par>
                            </p:childTnLst>
                          </p:cTn>
                        </p:par>
                        <p:par>
                          <p:cTn id="115" fill="hold">
                            <p:stCondLst>
                              <p:cond delay="3500"/>
                            </p:stCondLst>
                            <p:childTnLst>
                              <p:par>
                                <p:cTn id="116" presetID="10" presetClass="entr" presetSubtype="0" fill="hold" nodeType="after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fade">
                                      <p:cBhvr>
                                        <p:cTn id="118" dur="500"/>
                                        <p:tgtEl>
                                          <p:spTgt spid="3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fade">
                                      <p:cBhvr>
                                        <p:cTn id="121" dur="500"/>
                                        <p:tgtEl>
                                          <p:spTgt spid="42"/>
                                        </p:tgtEl>
                                      </p:cBhvr>
                                    </p:animEffect>
                                  </p:childTnLst>
                                </p:cTn>
                              </p:par>
                            </p:childTnLst>
                          </p:cTn>
                        </p:par>
                        <p:par>
                          <p:cTn id="122" fill="hold">
                            <p:stCondLst>
                              <p:cond delay="4000"/>
                            </p:stCondLst>
                            <p:childTnLst>
                              <p:par>
                                <p:cTn id="123" presetID="10" presetClass="entr" presetSubtype="0" fill="hold" nodeType="afterEffect">
                                  <p:stCondLst>
                                    <p:cond delay="0"/>
                                  </p:stCondLst>
                                  <p:childTnLst>
                                    <p:set>
                                      <p:cBhvr>
                                        <p:cTn id="124" dur="1" fill="hold">
                                          <p:stCondLst>
                                            <p:cond delay="0"/>
                                          </p:stCondLst>
                                        </p:cTn>
                                        <p:tgtEl>
                                          <p:spTgt spid="22"/>
                                        </p:tgtEl>
                                        <p:attrNameLst>
                                          <p:attrName>style.visibility</p:attrName>
                                        </p:attrNameLst>
                                      </p:cBhvr>
                                      <p:to>
                                        <p:strVal val="visible"/>
                                      </p:to>
                                    </p:set>
                                    <p:animEffect transition="in" filter="fade">
                                      <p:cBhvr>
                                        <p:cTn id="125" dur="500"/>
                                        <p:tgtEl>
                                          <p:spTgt spid="22"/>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7"/>
                                        </p:tgtEl>
                                        <p:attrNameLst>
                                          <p:attrName>style.visibility</p:attrName>
                                        </p:attrNameLst>
                                      </p:cBhvr>
                                      <p:to>
                                        <p:strVal val="visible"/>
                                      </p:to>
                                    </p:set>
                                    <p:animEffect transition="in" filter="fade">
                                      <p:cBhvr>
                                        <p:cTn id="128" dur="500"/>
                                        <p:tgtEl>
                                          <p:spTgt spid="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Effect transition="in" filter="fade">
                                      <p:cBhvr>
                                        <p:cTn id="131" dur="500"/>
                                        <p:tgtEl>
                                          <p:spTgt spid="36"/>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61"/>
                                        </p:tgtEl>
                                        <p:attrNameLst>
                                          <p:attrName>style.visibility</p:attrName>
                                        </p:attrNameLst>
                                      </p:cBhvr>
                                      <p:to>
                                        <p:strVal val="visible"/>
                                      </p:to>
                                    </p:set>
                                    <p:animEffect transition="in" filter="fade">
                                      <p:cBhvr>
                                        <p:cTn id="136" dur="500"/>
                                        <p:tgtEl>
                                          <p:spTgt spid="61"/>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101"/>
                                        </p:tgtEl>
                                        <p:attrNameLst>
                                          <p:attrName>style.visibility</p:attrName>
                                        </p:attrNameLst>
                                      </p:cBhvr>
                                      <p:to>
                                        <p:strVal val="visible"/>
                                      </p:to>
                                    </p:set>
                                    <p:animEffect transition="in" filter="fade">
                                      <p:cBhvr>
                                        <p:cTn id="141" dur="500"/>
                                        <p:tgtEl>
                                          <p:spTgt spid="101"/>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xit" presetSubtype="0" fill="hold" nodeType="clickEffect">
                                  <p:stCondLst>
                                    <p:cond delay="0"/>
                                  </p:stCondLst>
                                  <p:childTnLst>
                                    <p:animEffect transition="out" filter="fade">
                                      <p:cBhvr>
                                        <p:cTn id="145" dur="500"/>
                                        <p:tgtEl>
                                          <p:spTgt spid="35"/>
                                        </p:tgtEl>
                                      </p:cBhvr>
                                    </p:animEffect>
                                    <p:set>
                                      <p:cBhvr>
                                        <p:cTn id="146" dur="1" fill="hold">
                                          <p:stCondLst>
                                            <p:cond delay="499"/>
                                          </p:stCondLst>
                                        </p:cTn>
                                        <p:tgtEl>
                                          <p:spTgt spid="35"/>
                                        </p:tgtEl>
                                        <p:attrNameLst>
                                          <p:attrName>style.visibility</p:attrName>
                                        </p:attrNameLst>
                                      </p:cBhvr>
                                      <p:to>
                                        <p:strVal val="hidden"/>
                                      </p:to>
                                    </p:set>
                                  </p:childTnLst>
                                </p:cTn>
                              </p:par>
                              <p:par>
                                <p:cTn id="147" presetID="10" presetClass="exit" presetSubtype="0" fill="hold" grpId="1" nodeType="withEffect">
                                  <p:stCondLst>
                                    <p:cond delay="0"/>
                                  </p:stCondLst>
                                  <p:childTnLst>
                                    <p:animEffect transition="out" filter="fade">
                                      <p:cBhvr>
                                        <p:cTn id="148" dur="500"/>
                                        <p:tgtEl>
                                          <p:spTgt spid="42"/>
                                        </p:tgtEl>
                                      </p:cBhvr>
                                    </p:animEffect>
                                    <p:set>
                                      <p:cBhvr>
                                        <p:cTn id="149" dur="1" fill="hold">
                                          <p:stCondLst>
                                            <p:cond delay="499"/>
                                          </p:stCondLst>
                                        </p:cTn>
                                        <p:tgtEl>
                                          <p:spTgt spid="42"/>
                                        </p:tgtEl>
                                        <p:attrNameLst>
                                          <p:attrName>style.visibility</p:attrName>
                                        </p:attrNameLst>
                                      </p:cBhvr>
                                      <p:to>
                                        <p:strVal val="hidden"/>
                                      </p:to>
                                    </p:set>
                                  </p:childTnLst>
                                </p:cTn>
                              </p:par>
                              <p:par>
                                <p:cTn id="150" presetID="10" presetClass="exit" presetSubtype="0" fill="hold" nodeType="withEffect">
                                  <p:stCondLst>
                                    <p:cond delay="0"/>
                                  </p:stCondLst>
                                  <p:childTnLst>
                                    <p:animEffect transition="out" filter="fade">
                                      <p:cBhvr>
                                        <p:cTn id="151" dur="500"/>
                                        <p:tgtEl>
                                          <p:spTgt spid="22"/>
                                        </p:tgtEl>
                                      </p:cBhvr>
                                    </p:animEffect>
                                    <p:set>
                                      <p:cBhvr>
                                        <p:cTn id="152" dur="1" fill="hold">
                                          <p:stCondLst>
                                            <p:cond delay="499"/>
                                          </p:stCondLst>
                                        </p:cTn>
                                        <p:tgtEl>
                                          <p:spTgt spid="22"/>
                                        </p:tgtEl>
                                        <p:attrNameLst>
                                          <p:attrName>style.visibility</p:attrName>
                                        </p:attrNameLst>
                                      </p:cBhvr>
                                      <p:to>
                                        <p:strVal val="hidden"/>
                                      </p:to>
                                    </p:set>
                                  </p:childTnLst>
                                </p:cTn>
                              </p:par>
                              <p:par>
                                <p:cTn id="153" presetID="10" presetClass="exit" presetSubtype="0" fill="hold" grpId="1" nodeType="withEffect">
                                  <p:stCondLst>
                                    <p:cond delay="0"/>
                                  </p:stCondLst>
                                  <p:childTnLst>
                                    <p:animEffect transition="out" filter="fade">
                                      <p:cBhvr>
                                        <p:cTn id="154" dur="500"/>
                                        <p:tgtEl>
                                          <p:spTgt spid="7"/>
                                        </p:tgtEl>
                                      </p:cBhvr>
                                    </p:animEffect>
                                    <p:set>
                                      <p:cBhvr>
                                        <p:cTn id="155" dur="1" fill="hold">
                                          <p:stCondLst>
                                            <p:cond delay="499"/>
                                          </p:stCondLst>
                                        </p:cTn>
                                        <p:tgtEl>
                                          <p:spTgt spid="7"/>
                                        </p:tgtEl>
                                        <p:attrNameLst>
                                          <p:attrName>style.visibility</p:attrName>
                                        </p:attrNameLst>
                                      </p:cBhvr>
                                      <p:to>
                                        <p:strVal val="hidden"/>
                                      </p:to>
                                    </p:set>
                                  </p:childTnLst>
                                </p:cTn>
                              </p:par>
                              <p:par>
                                <p:cTn id="156" presetID="10" presetClass="exit" presetSubtype="0" fill="hold" grpId="1" nodeType="withEffect">
                                  <p:stCondLst>
                                    <p:cond delay="0"/>
                                  </p:stCondLst>
                                  <p:childTnLst>
                                    <p:animEffect transition="out" filter="fade">
                                      <p:cBhvr>
                                        <p:cTn id="157" dur="500"/>
                                        <p:tgtEl>
                                          <p:spTgt spid="36"/>
                                        </p:tgtEl>
                                      </p:cBhvr>
                                    </p:animEffect>
                                    <p:set>
                                      <p:cBhvr>
                                        <p:cTn id="158" dur="1" fill="hold">
                                          <p:stCondLst>
                                            <p:cond delay="499"/>
                                          </p:stCondLst>
                                        </p:cTn>
                                        <p:tgtEl>
                                          <p:spTgt spid="36"/>
                                        </p:tgtEl>
                                        <p:attrNameLst>
                                          <p:attrName>style.visibility</p:attrName>
                                        </p:attrNameLst>
                                      </p:cBhvr>
                                      <p:to>
                                        <p:strVal val="hidden"/>
                                      </p:to>
                                    </p:set>
                                  </p:childTnLst>
                                </p:cTn>
                              </p:par>
                              <p:par>
                                <p:cTn id="159" presetID="10" presetClass="exit" presetSubtype="0" fill="hold" nodeType="withEffect">
                                  <p:stCondLst>
                                    <p:cond delay="0"/>
                                  </p:stCondLst>
                                  <p:childTnLst>
                                    <p:animEffect transition="out" filter="fade">
                                      <p:cBhvr>
                                        <p:cTn id="160" dur="500"/>
                                        <p:tgtEl>
                                          <p:spTgt spid="61"/>
                                        </p:tgtEl>
                                      </p:cBhvr>
                                    </p:animEffect>
                                    <p:set>
                                      <p:cBhvr>
                                        <p:cTn id="161" dur="1" fill="hold">
                                          <p:stCondLst>
                                            <p:cond delay="499"/>
                                          </p:stCondLst>
                                        </p:cTn>
                                        <p:tgtEl>
                                          <p:spTgt spid="61"/>
                                        </p:tgtEl>
                                        <p:attrNameLst>
                                          <p:attrName>style.visibility</p:attrName>
                                        </p:attrNameLst>
                                      </p:cBhvr>
                                      <p:to>
                                        <p:strVal val="hidden"/>
                                      </p:to>
                                    </p:set>
                                  </p:childTnLst>
                                </p:cTn>
                              </p:par>
                              <p:par>
                                <p:cTn id="162" presetID="10" presetClass="exit" presetSubtype="0" fill="hold" nodeType="withEffect">
                                  <p:stCondLst>
                                    <p:cond delay="0"/>
                                  </p:stCondLst>
                                  <p:childTnLst>
                                    <p:animEffect transition="out" filter="fade">
                                      <p:cBhvr>
                                        <p:cTn id="163" dur="500"/>
                                        <p:tgtEl>
                                          <p:spTgt spid="97"/>
                                        </p:tgtEl>
                                      </p:cBhvr>
                                    </p:animEffect>
                                    <p:set>
                                      <p:cBhvr>
                                        <p:cTn id="164" dur="1" fill="hold">
                                          <p:stCondLst>
                                            <p:cond delay="499"/>
                                          </p:stCondLst>
                                        </p:cTn>
                                        <p:tgtEl>
                                          <p:spTgt spid="97"/>
                                        </p:tgtEl>
                                        <p:attrNameLst>
                                          <p:attrName>style.visibility</p:attrName>
                                        </p:attrNameLst>
                                      </p:cBhvr>
                                      <p:to>
                                        <p:strVal val="hidden"/>
                                      </p:to>
                                    </p:set>
                                  </p:childTnLst>
                                </p:cTn>
                              </p:par>
                              <p:par>
                                <p:cTn id="165" presetID="10" presetClass="exit" presetSubtype="0" fill="hold" nodeType="withEffect">
                                  <p:stCondLst>
                                    <p:cond delay="0"/>
                                  </p:stCondLst>
                                  <p:childTnLst>
                                    <p:animEffect transition="out" filter="fade">
                                      <p:cBhvr>
                                        <p:cTn id="166" dur="500"/>
                                        <p:tgtEl>
                                          <p:spTgt spid="101"/>
                                        </p:tgtEl>
                                      </p:cBhvr>
                                    </p:animEffect>
                                    <p:set>
                                      <p:cBhvr>
                                        <p:cTn id="167" dur="1" fill="hold">
                                          <p:stCondLst>
                                            <p:cond delay="499"/>
                                          </p:stCondLst>
                                        </p:cTn>
                                        <p:tgtEl>
                                          <p:spTgt spid="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p:bldP spid="10" grpId="0"/>
      <p:bldP spid="12" grpId="0"/>
      <p:bldP spid="25" grpId="0"/>
      <p:bldP spid="26" grpId="0"/>
      <p:bldP spid="58" grpId="0" animBg="1"/>
      <p:bldP spid="59" grpId="0" animBg="1"/>
      <p:bldP spid="17" grpId="0"/>
      <p:bldP spid="27" grpId="0"/>
      <p:bldP spid="33" grpId="0"/>
      <p:bldP spid="8" grpId="0"/>
      <p:bldP spid="36" grpId="0"/>
      <p:bldP spid="36" grpId="1"/>
      <p:bldP spid="7" grpId="0" animBg="1"/>
      <p:bldP spid="7" grpId="1" animBg="1"/>
      <p:bldP spid="42" grpId="0" animBg="1"/>
      <p:bldP spid="42" grpId="1" animBg="1"/>
      <p:bldP spid="30" grpId="0" animBg="1"/>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8643C-6471-25A5-EA9F-4DB0CFDE160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69FBCB0-D2FC-478E-ABB0-A72508F315C3}"/>
              </a:ext>
            </a:extLst>
          </p:cNvPr>
          <p:cNvSpPr>
            <a:spLocks noGrp="1"/>
          </p:cNvSpPr>
          <p:nvPr>
            <p:ph type="sldNum" sz="quarter" idx="12"/>
          </p:nvPr>
        </p:nvSpPr>
        <p:spPr/>
        <p:txBody>
          <a:bodyPr/>
          <a:lstStyle/>
          <a:p>
            <a:r>
              <a:rPr lang="en-US"/>
              <a:t>7</a:t>
            </a:r>
          </a:p>
        </p:txBody>
      </p:sp>
      <p:sp>
        <p:nvSpPr>
          <p:cNvPr id="9" name="TextBox 8">
            <a:extLst>
              <a:ext uri="{FF2B5EF4-FFF2-40B4-BE49-F238E27FC236}">
                <a16:creationId xmlns:a16="http://schemas.microsoft.com/office/drawing/2014/main" id="{66269560-FFC4-88E6-4624-2B6F9C22CF55}"/>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24" name="TextBox 23">
            <a:extLst>
              <a:ext uri="{FF2B5EF4-FFF2-40B4-BE49-F238E27FC236}">
                <a16:creationId xmlns:a16="http://schemas.microsoft.com/office/drawing/2014/main" id="{C4181005-9E7C-0BD6-C689-43CB60C7FEE7}"/>
              </a:ext>
            </a:extLst>
          </p:cNvPr>
          <p:cNvSpPr txBox="1"/>
          <p:nvPr/>
        </p:nvSpPr>
        <p:spPr>
          <a:xfrm>
            <a:off x="81085" y="1301175"/>
            <a:ext cx="5560939" cy="2031325"/>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t>B_ptr</a:t>
            </a:r>
            <a:r>
              <a:rPr lang="en-US" baseline="-25000" err="1"/>
              <a:t>i</a:t>
            </a:r>
            <a:r>
              <a:rPr lang="en-US" baseline="-25000"/>
              <a:t> </a:t>
            </a:r>
            <a:r>
              <a:rPr lang="en-US"/>
              <a:t>&lt; B_ptr</a:t>
            </a:r>
            <a:r>
              <a:rPr lang="en-US" baseline="-25000"/>
              <a:t>i+1</a:t>
            </a:r>
            <a:r>
              <a:rPr lang="en-US"/>
              <a:t>  &amp;&amp; </a:t>
            </a:r>
            <a:r>
              <a:rPr lang="en-US" err="1"/>
              <a:t>C_ptr</a:t>
            </a:r>
            <a:r>
              <a:rPr lang="en-US" baseline="-25000" err="1"/>
              <a:t>j</a:t>
            </a:r>
            <a:r>
              <a:rPr lang="en-US"/>
              <a:t> &lt; C_ptr</a:t>
            </a:r>
            <a:r>
              <a:rPr lang="en-US" baseline="-25000"/>
              <a:t>j+1</a:t>
            </a:r>
            <a:r>
              <a:rPr lang="en-US"/>
              <a:t>)</a:t>
            </a:r>
          </a:p>
          <a:p>
            <a:r>
              <a:rPr lang="en-US"/>
              <a:t>            if (</a:t>
            </a:r>
            <a:r>
              <a:rPr lang="en-US" err="1"/>
              <a:t>B_ind</a:t>
            </a:r>
            <a:r>
              <a:rPr lang="en-US" baseline="-25000" err="1"/>
              <a:t>i</a:t>
            </a:r>
            <a:r>
              <a:rPr lang="en-US" baseline="-25000"/>
              <a:t> </a:t>
            </a:r>
            <a:r>
              <a:rPr lang="en-US"/>
              <a:t>== </a:t>
            </a:r>
            <a:r>
              <a:rPr lang="en-US" err="1"/>
              <a:t>C_ind</a:t>
            </a:r>
            <a:r>
              <a:rPr lang="en-US" baseline="-25000" err="1"/>
              <a:t>j</a:t>
            </a:r>
            <a:r>
              <a:rPr lang="en-US"/>
              <a:t>)</a:t>
            </a:r>
          </a:p>
          <a:p>
            <a:r>
              <a:rPr lang="en-US"/>
              <a:t>                A[</a:t>
            </a:r>
            <a:r>
              <a:rPr lang="en-US" err="1"/>
              <a:t>i</a:t>
            </a:r>
            <a:r>
              <a:rPr lang="en-US"/>
              <a:t>][j] += </a:t>
            </a:r>
            <a:r>
              <a:rPr lang="en-US" err="1"/>
              <a:t>B_value</a:t>
            </a:r>
            <a:r>
              <a:rPr lang="en-US" baseline="-25000" err="1"/>
              <a:t>i</a:t>
            </a:r>
            <a:r>
              <a:rPr lang="en-US"/>
              <a:t> * </a:t>
            </a:r>
            <a:r>
              <a:rPr lang="en-US" err="1"/>
              <a:t>C_value</a:t>
            </a:r>
            <a:r>
              <a:rPr lang="en-US" baseline="-25000" err="1"/>
              <a:t>j</a:t>
            </a:r>
            <a:r>
              <a:rPr lang="en-US" baseline="-25000"/>
              <a:t> </a:t>
            </a:r>
            <a:endParaRPr lang="en-US"/>
          </a:p>
          <a:p>
            <a:r>
              <a:rPr lang="en-US"/>
              <a:t>            else </a:t>
            </a:r>
            <a:r>
              <a:rPr lang="en-US">
                <a:solidFill>
                  <a:schemeClr val="accent6">
                    <a:lumMod val="75000"/>
                  </a:schemeClr>
                </a:solidFill>
              </a:rPr>
              <a:t>// Pointer Arithmetic</a:t>
            </a:r>
          </a:p>
          <a:p>
            <a:r>
              <a:rPr lang="en-US"/>
              <a:t>            (</a:t>
            </a:r>
            <a:r>
              <a:rPr lang="en-US" err="1"/>
              <a:t>B_ind</a:t>
            </a:r>
            <a:r>
              <a:rPr lang="en-US" baseline="-25000" err="1"/>
              <a:t>i</a:t>
            </a:r>
            <a:r>
              <a:rPr lang="en-US"/>
              <a:t> &lt; </a:t>
            </a:r>
            <a:r>
              <a:rPr lang="en-US" err="1"/>
              <a:t>C_ind</a:t>
            </a:r>
            <a:r>
              <a:rPr lang="en-US" baseline="-25000" err="1"/>
              <a:t>j</a:t>
            </a:r>
            <a:r>
              <a:rPr lang="en-US"/>
              <a:t>) ? </a:t>
            </a:r>
            <a:r>
              <a:rPr lang="en-US" err="1"/>
              <a:t>B_ptr</a:t>
            </a:r>
            <a:r>
              <a:rPr lang="en-US" baseline="-25000" err="1"/>
              <a:t>i</a:t>
            </a:r>
            <a:r>
              <a:rPr lang="en-US"/>
              <a:t>++ : </a:t>
            </a:r>
            <a:r>
              <a:rPr lang="en-US" err="1"/>
              <a:t>C_ptr</a:t>
            </a:r>
            <a:r>
              <a:rPr lang="en-US" baseline="-25000" err="1"/>
              <a:t>j</a:t>
            </a:r>
            <a:r>
              <a:rPr lang="en-US"/>
              <a:t>++</a:t>
            </a:r>
          </a:p>
        </p:txBody>
      </p:sp>
      <p:pic>
        <p:nvPicPr>
          <p:cNvPr id="6" name="Picture 5">
            <a:extLst>
              <a:ext uri="{FF2B5EF4-FFF2-40B4-BE49-F238E27FC236}">
                <a16:creationId xmlns:a16="http://schemas.microsoft.com/office/drawing/2014/main" id="{A3FC2607-0367-37C2-B02C-F4FF784C51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F1238B18-CC57-2612-AD04-65B4A20090F4}"/>
              </a:ext>
            </a:extLst>
          </p:cNvPr>
          <p:cNvSpPr>
            <a:spLocks noGrp="1"/>
          </p:cNvSpPr>
          <p:nvPr>
            <p:ph type="ftr" sz="quarter" idx="11"/>
          </p:nvPr>
        </p:nvSpPr>
        <p:spPr/>
        <p:txBody>
          <a:bodyPr/>
          <a:lstStyle/>
          <a:p>
            <a:r>
              <a:rPr lang="en-US"/>
              <a:t>Splyce</a:t>
            </a:r>
            <a:endParaRPr lang="en-US">
              <a:solidFill>
                <a:schemeClr val="bg1"/>
              </a:solidFill>
            </a:endParaRPr>
          </a:p>
        </p:txBody>
      </p:sp>
      <p:sp>
        <p:nvSpPr>
          <p:cNvPr id="33" name="Title 1">
            <a:extLst>
              <a:ext uri="{FF2B5EF4-FFF2-40B4-BE49-F238E27FC236}">
                <a16:creationId xmlns:a16="http://schemas.microsoft.com/office/drawing/2014/main" id="{E7054DE4-9262-64C3-FAB9-C6C76FFFB956}"/>
              </a:ext>
            </a:extLst>
          </p:cNvPr>
          <p:cNvSpPr txBox="1">
            <a:spLocks/>
          </p:cNvSpPr>
          <p:nvPr/>
        </p:nvSpPr>
        <p:spPr>
          <a:xfrm>
            <a:off x="979311" y="29028"/>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Vectorization</a:t>
            </a:r>
          </a:p>
        </p:txBody>
      </p:sp>
      <p:sp>
        <p:nvSpPr>
          <p:cNvPr id="35" name="TextBox 34">
            <a:extLst>
              <a:ext uri="{FF2B5EF4-FFF2-40B4-BE49-F238E27FC236}">
                <a16:creationId xmlns:a16="http://schemas.microsoft.com/office/drawing/2014/main" id="{719A9213-45BB-2585-C5E6-3ABC96CD256C}"/>
              </a:ext>
            </a:extLst>
          </p:cNvPr>
          <p:cNvSpPr txBox="1"/>
          <p:nvPr/>
        </p:nvSpPr>
        <p:spPr>
          <a:xfrm>
            <a:off x="81085" y="1301435"/>
            <a:ext cx="5560938" cy="923330"/>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solidFill>
                  <a:schemeClr val="accent6">
                    <a:lumMod val="75000"/>
                  </a:schemeClr>
                </a:solidFill>
              </a:rPr>
              <a:t>condition_a</a:t>
            </a:r>
            <a:r>
              <a:rPr lang="en-US">
                <a:solidFill>
                  <a:schemeClr val="accent6">
                    <a:lumMod val="75000"/>
                  </a:schemeClr>
                </a:solidFill>
              </a:rPr>
              <a:t>)</a:t>
            </a:r>
            <a:endParaRPr lang="en-US"/>
          </a:p>
        </p:txBody>
      </p:sp>
      <p:sp>
        <p:nvSpPr>
          <p:cNvPr id="38" name="Rectangle 37">
            <a:extLst>
              <a:ext uri="{FF2B5EF4-FFF2-40B4-BE49-F238E27FC236}">
                <a16:creationId xmlns:a16="http://schemas.microsoft.com/office/drawing/2014/main" id="{589D9C2A-0CBB-8706-83C4-8100A39D64D5}"/>
              </a:ext>
            </a:extLst>
          </p:cNvPr>
          <p:cNvSpPr/>
          <p:nvPr/>
        </p:nvSpPr>
        <p:spPr>
          <a:xfrm>
            <a:off x="888998" y="2156179"/>
            <a:ext cx="1967091" cy="327378"/>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44A86FA0-3FF8-A29C-7BEC-6A1542B4FE55}"/>
              </a:ext>
            </a:extLst>
          </p:cNvPr>
          <p:cNvSpPr/>
          <p:nvPr/>
        </p:nvSpPr>
        <p:spPr>
          <a:xfrm>
            <a:off x="762001" y="2449163"/>
            <a:ext cx="3177822" cy="267565"/>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4" name="TextBox 43">
            <a:extLst>
              <a:ext uri="{FF2B5EF4-FFF2-40B4-BE49-F238E27FC236}">
                <a16:creationId xmlns:a16="http://schemas.microsoft.com/office/drawing/2014/main" id="{CB5BD9F4-63F2-B954-2603-5DC8D45EC2D7}"/>
              </a:ext>
            </a:extLst>
          </p:cNvPr>
          <p:cNvSpPr txBox="1"/>
          <p:nvPr/>
        </p:nvSpPr>
        <p:spPr>
          <a:xfrm>
            <a:off x="7860718" y="2086067"/>
            <a:ext cx="3719596" cy="2308324"/>
          </a:xfrm>
          <a:prstGeom prst="rect">
            <a:avLst/>
          </a:prstGeom>
          <a:noFill/>
          <a:effectLst/>
        </p:spPr>
        <p:txBody>
          <a:bodyPr wrap="square" rtlCol="0">
            <a:spAutoFit/>
          </a:bodyPr>
          <a:lstStyle/>
          <a:p>
            <a:r>
              <a:rPr lang="en-US">
                <a:solidFill>
                  <a:schemeClr val="accent6"/>
                </a:solidFill>
              </a:rPr>
              <a:t>// Phase 1: Load data</a:t>
            </a:r>
          </a:p>
          <a:p>
            <a:r>
              <a:rPr lang="en-US"/>
              <a:t>load </a:t>
            </a:r>
            <a:r>
              <a:rPr lang="en-US" err="1"/>
              <a:t>B_ind</a:t>
            </a:r>
            <a:r>
              <a:rPr lang="en-US" baseline="-25000" err="1"/>
              <a:t>i</a:t>
            </a:r>
            <a:r>
              <a:rPr lang="en-US"/>
              <a:t>, </a:t>
            </a:r>
            <a:r>
              <a:rPr lang="en-US" err="1"/>
              <a:t>C_ind</a:t>
            </a:r>
            <a:r>
              <a:rPr lang="en-US" baseline="-25000" err="1"/>
              <a:t>j</a:t>
            </a:r>
            <a:endParaRPr lang="en-US"/>
          </a:p>
          <a:p>
            <a:r>
              <a:rPr lang="en-US"/>
              <a:t>	….</a:t>
            </a:r>
          </a:p>
          <a:p>
            <a:r>
              <a:rPr lang="en-US"/>
              <a:t>load B_ind</a:t>
            </a:r>
            <a:r>
              <a:rPr lang="en-US" baseline="-25000"/>
              <a:t>i</a:t>
            </a:r>
            <a:r>
              <a:rPr lang="en-US"/>
              <a:t>+4, C_ind</a:t>
            </a:r>
            <a:r>
              <a:rPr lang="en-US" baseline="-25000"/>
              <a:t>j</a:t>
            </a:r>
            <a:r>
              <a:rPr lang="en-US"/>
              <a:t>+4</a:t>
            </a:r>
          </a:p>
          <a:p>
            <a:r>
              <a:rPr lang="en-US"/>
              <a:t>load </a:t>
            </a:r>
            <a:r>
              <a:rPr lang="en-US" err="1"/>
              <a:t>B_value</a:t>
            </a:r>
            <a:r>
              <a:rPr lang="en-US" baseline="-25000" err="1"/>
              <a:t>i</a:t>
            </a:r>
            <a:r>
              <a:rPr lang="en-US"/>
              <a:t>, </a:t>
            </a:r>
            <a:r>
              <a:rPr lang="en-US" err="1"/>
              <a:t>C_value</a:t>
            </a:r>
            <a:r>
              <a:rPr lang="en-US" baseline="-25000" err="1"/>
              <a:t>j</a:t>
            </a:r>
            <a:endParaRPr lang="en-US"/>
          </a:p>
          <a:p>
            <a:r>
              <a:rPr lang="en-US"/>
              <a:t>	….</a:t>
            </a:r>
          </a:p>
          <a:p>
            <a:r>
              <a:rPr lang="en-US"/>
              <a:t>load B_value</a:t>
            </a:r>
            <a:r>
              <a:rPr lang="en-US" baseline="-25000"/>
              <a:t>i</a:t>
            </a:r>
            <a:r>
              <a:rPr lang="en-US"/>
              <a:t>+4, C_value</a:t>
            </a:r>
            <a:r>
              <a:rPr lang="en-US" baseline="-25000"/>
              <a:t>j</a:t>
            </a:r>
            <a:r>
              <a:rPr lang="en-US"/>
              <a:t>+4</a:t>
            </a:r>
          </a:p>
          <a:p>
            <a:endParaRPr lang="en-US">
              <a:solidFill>
                <a:schemeClr val="accent6"/>
              </a:solidFill>
            </a:endParaRPr>
          </a:p>
        </p:txBody>
      </p:sp>
      <p:sp>
        <p:nvSpPr>
          <p:cNvPr id="57" name="Rectangle 56">
            <a:extLst>
              <a:ext uri="{FF2B5EF4-FFF2-40B4-BE49-F238E27FC236}">
                <a16:creationId xmlns:a16="http://schemas.microsoft.com/office/drawing/2014/main" id="{4F9A9DA3-94BA-142D-D3F2-072C31AF7DD9}"/>
              </a:ext>
            </a:extLst>
          </p:cNvPr>
          <p:cNvSpPr/>
          <p:nvPr/>
        </p:nvSpPr>
        <p:spPr>
          <a:xfrm>
            <a:off x="7860717" y="2415295"/>
            <a:ext cx="3357179" cy="1659994"/>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E3C895F9-45A0-E12A-6E73-1FE643E937B4}"/>
              </a:ext>
            </a:extLst>
          </p:cNvPr>
          <p:cNvSpPr txBox="1"/>
          <p:nvPr/>
        </p:nvSpPr>
        <p:spPr>
          <a:xfrm>
            <a:off x="4701680" y="1845319"/>
            <a:ext cx="1644650" cy="369332"/>
          </a:xfrm>
          <a:prstGeom prst="rect">
            <a:avLst/>
          </a:prstGeom>
          <a:noFill/>
        </p:spPr>
        <p:txBody>
          <a:bodyPr wrap="square">
            <a:spAutoFit/>
          </a:bodyPr>
          <a:lstStyle/>
          <a:p>
            <a:r>
              <a:rPr lang="en-US"/>
              <a:t>← </a:t>
            </a:r>
            <a:r>
              <a:rPr lang="en-US" err="1">
                <a:solidFill>
                  <a:schemeClr val="accent6">
                    <a:lumMod val="75000"/>
                  </a:schemeClr>
                </a:solidFill>
              </a:rPr>
              <a:t>condition_a</a:t>
            </a:r>
            <a:endParaRPr lang="en-US">
              <a:solidFill>
                <a:schemeClr val="accent6">
                  <a:lumMod val="75000"/>
                </a:schemeClr>
              </a:solidFill>
            </a:endParaRPr>
          </a:p>
        </p:txBody>
      </p:sp>
    </p:spTree>
    <p:extLst>
      <p:ext uri="{BB962C8B-B14F-4D97-AF65-F5344CB8AC3E}">
        <p14:creationId xmlns:p14="http://schemas.microsoft.com/office/powerpoint/2010/main" val="319834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par>
                                <p:cTn id="12" presetID="42" presetClass="path" presetSubtype="0" accel="50000" decel="50000" fill="hold" grpId="0" nodeType="withEffect">
                                  <p:stCondLst>
                                    <p:cond delay="0"/>
                                  </p:stCondLst>
                                  <p:childTnLst>
                                    <p:animMotion origin="layout" path="M 0.04726 0.00047 L 0.58346 -0.0074 " pathEditMode="relative" rAng="0" ptsTypes="AA">
                                      <p:cBhvr>
                                        <p:cTn id="13" dur="2000" fill="hold"/>
                                        <p:tgtEl>
                                          <p:spTgt spid="35"/>
                                        </p:tgtEl>
                                        <p:attrNameLst>
                                          <p:attrName>ppt_x</p:attrName>
                                          <p:attrName>ppt_y</p:attrName>
                                        </p:attrNameLst>
                                      </p:cBhvr>
                                      <p:rCtr x="26810" y="-394"/>
                                    </p:animMotion>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4">
                                            <p:txEl>
                                              <p:pRg st="0" end="0"/>
                                            </p:txEl>
                                          </p:spTgt>
                                        </p:tgtEl>
                                        <p:attrNameLst>
                                          <p:attrName>style.visibility</p:attrName>
                                        </p:attrNameLst>
                                      </p:cBhvr>
                                      <p:to>
                                        <p:strVal val="visible"/>
                                      </p:to>
                                    </p:set>
                                    <p:animEffect transition="in" filter="fade">
                                      <p:cBhvr>
                                        <p:cTn id="27" dur="500"/>
                                        <p:tgtEl>
                                          <p:spTgt spid="44">
                                            <p:txEl>
                                              <p:pRg st="0" end="0"/>
                                            </p:txEl>
                                          </p:spTgt>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44">
                                            <p:txEl>
                                              <p:pRg st="1" end="1"/>
                                            </p:txEl>
                                          </p:spTgt>
                                        </p:tgtEl>
                                        <p:attrNameLst>
                                          <p:attrName>style.visibility</p:attrName>
                                        </p:attrNameLst>
                                      </p:cBhvr>
                                      <p:to>
                                        <p:strVal val="visible"/>
                                      </p:to>
                                    </p:set>
                                    <p:animEffect transition="in" filter="fade">
                                      <p:cBhvr>
                                        <p:cTn id="35" dur="500"/>
                                        <p:tgtEl>
                                          <p:spTgt spid="44">
                                            <p:txEl>
                                              <p:pRg st="1" end="1"/>
                                            </p:txEl>
                                          </p:spTgt>
                                        </p:tgtEl>
                                      </p:cBhvr>
                                    </p:animEffect>
                                  </p:childTnLst>
                                </p:cTn>
                              </p:par>
                            </p:childTnLst>
                          </p:cTn>
                        </p:par>
                        <p:par>
                          <p:cTn id="36" fill="hold">
                            <p:stCondLst>
                              <p:cond delay="1500"/>
                            </p:stCondLst>
                            <p:childTnLst>
                              <p:par>
                                <p:cTn id="37" presetID="10" presetClass="entr" presetSubtype="0" fill="hold" nodeType="afterEffect">
                                  <p:stCondLst>
                                    <p:cond delay="0"/>
                                  </p:stCondLst>
                                  <p:childTnLst>
                                    <p:set>
                                      <p:cBhvr>
                                        <p:cTn id="38" dur="1" fill="hold">
                                          <p:stCondLst>
                                            <p:cond delay="0"/>
                                          </p:stCondLst>
                                        </p:cTn>
                                        <p:tgtEl>
                                          <p:spTgt spid="44">
                                            <p:txEl>
                                              <p:pRg st="2" end="2"/>
                                            </p:txEl>
                                          </p:spTgt>
                                        </p:tgtEl>
                                        <p:attrNameLst>
                                          <p:attrName>style.visibility</p:attrName>
                                        </p:attrNameLst>
                                      </p:cBhvr>
                                      <p:to>
                                        <p:strVal val="visible"/>
                                      </p:to>
                                    </p:set>
                                    <p:animEffect transition="in" filter="fade">
                                      <p:cBhvr>
                                        <p:cTn id="39" dur="500"/>
                                        <p:tgtEl>
                                          <p:spTgt spid="44">
                                            <p:txEl>
                                              <p:pRg st="2" end="2"/>
                                            </p:txEl>
                                          </p:spTgt>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44">
                                            <p:txEl>
                                              <p:pRg st="3" end="3"/>
                                            </p:txEl>
                                          </p:spTgt>
                                        </p:tgtEl>
                                        <p:attrNameLst>
                                          <p:attrName>style.visibility</p:attrName>
                                        </p:attrNameLst>
                                      </p:cBhvr>
                                      <p:to>
                                        <p:strVal val="visible"/>
                                      </p:to>
                                    </p:set>
                                    <p:animEffect transition="in" filter="fade">
                                      <p:cBhvr>
                                        <p:cTn id="43" dur="500"/>
                                        <p:tgtEl>
                                          <p:spTgt spid="44">
                                            <p:txEl>
                                              <p:pRg st="3" end="3"/>
                                            </p:txEl>
                                          </p:spTgt>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44">
                                            <p:txEl>
                                              <p:pRg st="4" end="4"/>
                                            </p:txEl>
                                          </p:spTgt>
                                        </p:tgtEl>
                                        <p:attrNameLst>
                                          <p:attrName>style.visibility</p:attrName>
                                        </p:attrNameLst>
                                      </p:cBhvr>
                                      <p:to>
                                        <p:strVal val="visible"/>
                                      </p:to>
                                    </p:set>
                                    <p:animEffect transition="in" filter="fade">
                                      <p:cBhvr>
                                        <p:cTn id="47" dur="500"/>
                                        <p:tgtEl>
                                          <p:spTgt spid="44">
                                            <p:txEl>
                                              <p:pRg st="4" end="4"/>
                                            </p:txEl>
                                          </p:spTgt>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44">
                                            <p:txEl>
                                              <p:pRg st="5" end="5"/>
                                            </p:txEl>
                                          </p:spTgt>
                                        </p:tgtEl>
                                        <p:attrNameLst>
                                          <p:attrName>style.visibility</p:attrName>
                                        </p:attrNameLst>
                                      </p:cBhvr>
                                      <p:to>
                                        <p:strVal val="visible"/>
                                      </p:to>
                                    </p:set>
                                    <p:animEffect transition="in" filter="fade">
                                      <p:cBhvr>
                                        <p:cTn id="51" dur="500"/>
                                        <p:tgtEl>
                                          <p:spTgt spid="44">
                                            <p:txEl>
                                              <p:pRg st="5" end="5"/>
                                            </p:txEl>
                                          </p:spTgt>
                                        </p:tgtEl>
                                      </p:cBhvr>
                                    </p:animEffect>
                                  </p:childTnLst>
                                </p:cTn>
                              </p:par>
                            </p:childTnLst>
                          </p:cTn>
                        </p:par>
                        <p:par>
                          <p:cTn id="52" fill="hold">
                            <p:stCondLst>
                              <p:cond delay="3500"/>
                            </p:stCondLst>
                            <p:childTnLst>
                              <p:par>
                                <p:cTn id="53" presetID="10" presetClass="entr" presetSubtype="0" fill="hold" nodeType="afterEffect">
                                  <p:stCondLst>
                                    <p:cond delay="0"/>
                                  </p:stCondLst>
                                  <p:childTnLst>
                                    <p:set>
                                      <p:cBhvr>
                                        <p:cTn id="54" dur="1" fill="hold">
                                          <p:stCondLst>
                                            <p:cond delay="0"/>
                                          </p:stCondLst>
                                        </p:cTn>
                                        <p:tgtEl>
                                          <p:spTgt spid="44">
                                            <p:txEl>
                                              <p:pRg st="6" end="6"/>
                                            </p:txEl>
                                          </p:spTgt>
                                        </p:tgtEl>
                                        <p:attrNameLst>
                                          <p:attrName>style.visibility</p:attrName>
                                        </p:attrNameLst>
                                      </p:cBhvr>
                                      <p:to>
                                        <p:strVal val="visible"/>
                                      </p:to>
                                    </p:set>
                                    <p:animEffect transition="in" filter="fade">
                                      <p:cBhvr>
                                        <p:cTn id="55" dur="500"/>
                                        <p:tgtEl>
                                          <p:spTgt spid="4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8" grpId="0" animBg="1"/>
      <p:bldP spid="43" grpId="0" animBg="1"/>
      <p:bldP spid="57"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BE96B-0F6D-FA77-1901-58919988987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2664F7-A8AB-8C39-A3F0-370B577C763A}"/>
              </a:ext>
            </a:extLst>
          </p:cNvPr>
          <p:cNvSpPr/>
          <p:nvPr/>
        </p:nvSpPr>
        <p:spPr>
          <a:xfrm>
            <a:off x="762001" y="2449163"/>
            <a:ext cx="3177822" cy="267565"/>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3A151C3-8487-C3A1-BDEE-FA0CBDB48DD4}"/>
              </a:ext>
            </a:extLst>
          </p:cNvPr>
          <p:cNvSpPr>
            <a:spLocks noGrp="1"/>
          </p:cNvSpPr>
          <p:nvPr>
            <p:ph type="sldNum" sz="quarter" idx="12"/>
          </p:nvPr>
        </p:nvSpPr>
        <p:spPr/>
        <p:txBody>
          <a:bodyPr/>
          <a:lstStyle/>
          <a:p>
            <a:r>
              <a:rPr lang="en-US"/>
              <a:t>8</a:t>
            </a:r>
          </a:p>
        </p:txBody>
      </p:sp>
      <p:sp>
        <p:nvSpPr>
          <p:cNvPr id="9" name="TextBox 8">
            <a:extLst>
              <a:ext uri="{FF2B5EF4-FFF2-40B4-BE49-F238E27FC236}">
                <a16:creationId xmlns:a16="http://schemas.microsoft.com/office/drawing/2014/main" id="{588BBD69-3DA1-17B7-B50B-B7A23FF69AE5}"/>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24" name="TextBox 23">
            <a:extLst>
              <a:ext uri="{FF2B5EF4-FFF2-40B4-BE49-F238E27FC236}">
                <a16:creationId xmlns:a16="http://schemas.microsoft.com/office/drawing/2014/main" id="{D90468EB-C97A-5BD6-77B9-6DAB84C59531}"/>
              </a:ext>
            </a:extLst>
          </p:cNvPr>
          <p:cNvSpPr txBox="1"/>
          <p:nvPr/>
        </p:nvSpPr>
        <p:spPr>
          <a:xfrm>
            <a:off x="81085" y="1301175"/>
            <a:ext cx="5560939" cy="2031325"/>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t>B_ptr</a:t>
            </a:r>
            <a:r>
              <a:rPr lang="en-US" baseline="-25000" err="1"/>
              <a:t>i</a:t>
            </a:r>
            <a:r>
              <a:rPr lang="en-US" baseline="-25000"/>
              <a:t> </a:t>
            </a:r>
            <a:r>
              <a:rPr lang="en-US"/>
              <a:t>&lt; B_ptr</a:t>
            </a:r>
            <a:r>
              <a:rPr lang="en-US" baseline="-25000"/>
              <a:t>i+1</a:t>
            </a:r>
            <a:r>
              <a:rPr lang="en-US"/>
              <a:t>  &amp;&amp; </a:t>
            </a:r>
            <a:r>
              <a:rPr lang="en-US" err="1"/>
              <a:t>C_ptr</a:t>
            </a:r>
            <a:r>
              <a:rPr lang="en-US" baseline="-25000" err="1"/>
              <a:t>j</a:t>
            </a:r>
            <a:r>
              <a:rPr lang="en-US"/>
              <a:t> &lt; C_ptr</a:t>
            </a:r>
            <a:r>
              <a:rPr lang="en-US" baseline="-25000"/>
              <a:t>j+1</a:t>
            </a:r>
            <a:r>
              <a:rPr lang="en-US"/>
              <a:t>)</a:t>
            </a:r>
          </a:p>
          <a:p>
            <a:r>
              <a:rPr lang="en-US"/>
              <a:t>            if (</a:t>
            </a:r>
            <a:r>
              <a:rPr lang="en-US" err="1"/>
              <a:t>B_ind</a:t>
            </a:r>
            <a:r>
              <a:rPr lang="en-US" baseline="-25000" err="1"/>
              <a:t>i</a:t>
            </a:r>
            <a:r>
              <a:rPr lang="en-US" baseline="-25000"/>
              <a:t> </a:t>
            </a:r>
            <a:r>
              <a:rPr lang="en-US"/>
              <a:t>== </a:t>
            </a:r>
            <a:r>
              <a:rPr lang="en-US" err="1"/>
              <a:t>C_ind</a:t>
            </a:r>
            <a:r>
              <a:rPr lang="en-US" baseline="-25000" err="1"/>
              <a:t>j</a:t>
            </a:r>
            <a:r>
              <a:rPr lang="en-US"/>
              <a:t>)</a:t>
            </a:r>
          </a:p>
          <a:p>
            <a:r>
              <a:rPr lang="en-US"/>
              <a:t>                A[</a:t>
            </a:r>
            <a:r>
              <a:rPr lang="en-US" err="1"/>
              <a:t>i</a:t>
            </a:r>
            <a:r>
              <a:rPr lang="en-US"/>
              <a:t>][j] += </a:t>
            </a:r>
            <a:r>
              <a:rPr lang="en-US" err="1"/>
              <a:t>B_value</a:t>
            </a:r>
            <a:r>
              <a:rPr lang="en-US" baseline="-25000" err="1"/>
              <a:t>i</a:t>
            </a:r>
            <a:r>
              <a:rPr lang="en-US"/>
              <a:t> * </a:t>
            </a:r>
            <a:r>
              <a:rPr lang="en-US" err="1"/>
              <a:t>C_value</a:t>
            </a:r>
            <a:r>
              <a:rPr lang="en-US" baseline="-25000" err="1"/>
              <a:t>j</a:t>
            </a:r>
            <a:r>
              <a:rPr lang="en-US" baseline="-25000"/>
              <a:t> </a:t>
            </a:r>
            <a:endParaRPr lang="en-US"/>
          </a:p>
          <a:p>
            <a:r>
              <a:rPr lang="en-US"/>
              <a:t>            else </a:t>
            </a:r>
            <a:r>
              <a:rPr lang="en-US">
                <a:solidFill>
                  <a:schemeClr val="accent6">
                    <a:lumMod val="75000"/>
                  </a:schemeClr>
                </a:solidFill>
              </a:rPr>
              <a:t>// Pointer Arithmetic</a:t>
            </a:r>
          </a:p>
          <a:p>
            <a:r>
              <a:rPr lang="en-US"/>
              <a:t>            (</a:t>
            </a:r>
            <a:r>
              <a:rPr lang="en-US" err="1"/>
              <a:t>B_ind</a:t>
            </a:r>
            <a:r>
              <a:rPr lang="en-US" baseline="-25000" err="1"/>
              <a:t>i</a:t>
            </a:r>
            <a:r>
              <a:rPr lang="en-US"/>
              <a:t> &lt; </a:t>
            </a:r>
            <a:r>
              <a:rPr lang="en-US" err="1"/>
              <a:t>C_ind</a:t>
            </a:r>
            <a:r>
              <a:rPr lang="en-US" baseline="-25000" err="1"/>
              <a:t>j</a:t>
            </a:r>
            <a:r>
              <a:rPr lang="en-US"/>
              <a:t>) ? </a:t>
            </a:r>
            <a:r>
              <a:rPr lang="en-US" err="1"/>
              <a:t>B_ptr</a:t>
            </a:r>
            <a:r>
              <a:rPr lang="en-US" baseline="-25000" err="1"/>
              <a:t>i</a:t>
            </a:r>
            <a:r>
              <a:rPr lang="en-US"/>
              <a:t>++ : </a:t>
            </a:r>
            <a:r>
              <a:rPr lang="en-US" err="1"/>
              <a:t>C_ptr</a:t>
            </a:r>
            <a:r>
              <a:rPr lang="en-US" baseline="-25000" err="1"/>
              <a:t>j</a:t>
            </a:r>
            <a:r>
              <a:rPr lang="en-US"/>
              <a:t>++</a:t>
            </a:r>
          </a:p>
        </p:txBody>
      </p:sp>
      <p:pic>
        <p:nvPicPr>
          <p:cNvPr id="6" name="Picture 5">
            <a:extLst>
              <a:ext uri="{FF2B5EF4-FFF2-40B4-BE49-F238E27FC236}">
                <a16:creationId xmlns:a16="http://schemas.microsoft.com/office/drawing/2014/main" id="{BB19784C-CE79-EE16-E6A8-BC1B4E721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848BFA3C-2135-DBFA-1B03-7719349B0F07}"/>
              </a:ext>
            </a:extLst>
          </p:cNvPr>
          <p:cNvSpPr>
            <a:spLocks noGrp="1"/>
          </p:cNvSpPr>
          <p:nvPr>
            <p:ph type="ftr" sz="quarter" idx="11"/>
          </p:nvPr>
        </p:nvSpPr>
        <p:spPr/>
        <p:txBody>
          <a:bodyPr/>
          <a:lstStyle/>
          <a:p>
            <a:r>
              <a:rPr lang="en-US"/>
              <a:t>Splyce</a:t>
            </a:r>
            <a:endParaRPr lang="en-US">
              <a:solidFill>
                <a:schemeClr val="bg1"/>
              </a:solidFill>
            </a:endParaRPr>
          </a:p>
        </p:txBody>
      </p:sp>
      <p:sp>
        <p:nvSpPr>
          <p:cNvPr id="33" name="Title 1">
            <a:extLst>
              <a:ext uri="{FF2B5EF4-FFF2-40B4-BE49-F238E27FC236}">
                <a16:creationId xmlns:a16="http://schemas.microsoft.com/office/drawing/2014/main" id="{024CA139-DC89-BC68-6C57-057BDFF6CE81}"/>
              </a:ext>
            </a:extLst>
          </p:cNvPr>
          <p:cNvSpPr txBox="1">
            <a:spLocks/>
          </p:cNvSpPr>
          <p:nvPr/>
        </p:nvSpPr>
        <p:spPr>
          <a:xfrm>
            <a:off x="979311" y="29028"/>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Vectorization</a:t>
            </a:r>
          </a:p>
        </p:txBody>
      </p:sp>
      <p:sp>
        <p:nvSpPr>
          <p:cNvPr id="35" name="TextBox 34">
            <a:extLst>
              <a:ext uri="{FF2B5EF4-FFF2-40B4-BE49-F238E27FC236}">
                <a16:creationId xmlns:a16="http://schemas.microsoft.com/office/drawing/2014/main" id="{CC327534-39AC-44FE-D20C-D981E8647D21}"/>
              </a:ext>
            </a:extLst>
          </p:cNvPr>
          <p:cNvSpPr txBox="1"/>
          <p:nvPr/>
        </p:nvSpPr>
        <p:spPr>
          <a:xfrm>
            <a:off x="7197209" y="1255824"/>
            <a:ext cx="5560938" cy="923330"/>
          </a:xfrm>
          <a:prstGeom prst="rect">
            <a:avLst/>
          </a:prstGeom>
          <a:noFill/>
        </p:spPr>
        <p:txBody>
          <a:bodyPr wrap="square" rtlCol="0">
            <a:spAutoFit/>
          </a:bodyPr>
          <a:lstStyle/>
          <a:p>
            <a:r>
              <a:rPr lang="en-US" dirty="0"/>
              <a:t>for (int </a:t>
            </a:r>
            <a:r>
              <a:rPr lang="en-US" dirty="0" err="1"/>
              <a:t>i</a:t>
            </a:r>
            <a:r>
              <a:rPr lang="en-US" dirty="0"/>
              <a:t> = 0; </a:t>
            </a:r>
            <a:r>
              <a:rPr lang="en-US" dirty="0" err="1"/>
              <a:t>i</a:t>
            </a:r>
            <a:r>
              <a:rPr lang="en-US" dirty="0"/>
              <a:t> &lt; N; ++</a:t>
            </a:r>
            <a:r>
              <a:rPr lang="en-US" dirty="0" err="1"/>
              <a:t>i</a:t>
            </a:r>
            <a:r>
              <a:rPr lang="en-US" dirty="0"/>
              <a:t>)</a:t>
            </a:r>
          </a:p>
          <a:p>
            <a:r>
              <a:rPr lang="en-US" dirty="0"/>
              <a:t>    for (int j = 0; j &lt; M; ++j)</a:t>
            </a:r>
          </a:p>
          <a:p>
            <a:r>
              <a:rPr lang="en-US" dirty="0"/>
              <a:t>        while (</a:t>
            </a:r>
            <a:r>
              <a:rPr lang="en-US" dirty="0" err="1">
                <a:solidFill>
                  <a:schemeClr val="accent6">
                    <a:lumMod val="75000"/>
                  </a:schemeClr>
                </a:solidFill>
              </a:rPr>
              <a:t>condition_a</a:t>
            </a:r>
            <a:r>
              <a:rPr lang="en-US" dirty="0">
                <a:solidFill>
                  <a:schemeClr val="accent6">
                    <a:lumMod val="75000"/>
                  </a:schemeClr>
                </a:solidFill>
              </a:rPr>
              <a:t>)</a:t>
            </a:r>
            <a:endParaRPr lang="en-US" dirty="0"/>
          </a:p>
        </p:txBody>
      </p:sp>
      <p:sp>
        <p:nvSpPr>
          <p:cNvPr id="38" name="Rectangle 37">
            <a:extLst>
              <a:ext uri="{FF2B5EF4-FFF2-40B4-BE49-F238E27FC236}">
                <a16:creationId xmlns:a16="http://schemas.microsoft.com/office/drawing/2014/main" id="{F89DB7D8-B7B1-B567-E0C9-F77E8595CB64}"/>
              </a:ext>
            </a:extLst>
          </p:cNvPr>
          <p:cNvSpPr/>
          <p:nvPr/>
        </p:nvSpPr>
        <p:spPr>
          <a:xfrm>
            <a:off x="888998" y="2156179"/>
            <a:ext cx="1967091" cy="327378"/>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4" name="TextBox 43">
            <a:extLst>
              <a:ext uri="{FF2B5EF4-FFF2-40B4-BE49-F238E27FC236}">
                <a16:creationId xmlns:a16="http://schemas.microsoft.com/office/drawing/2014/main" id="{81DA28FC-0783-700E-7850-1D3AED508445}"/>
              </a:ext>
            </a:extLst>
          </p:cNvPr>
          <p:cNvSpPr txBox="1"/>
          <p:nvPr/>
        </p:nvSpPr>
        <p:spPr>
          <a:xfrm>
            <a:off x="7860718" y="2086067"/>
            <a:ext cx="3719596" cy="3970318"/>
          </a:xfrm>
          <a:prstGeom prst="rect">
            <a:avLst/>
          </a:prstGeom>
          <a:noFill/>
        </p:spPr>
        <p:txBody>
          <a:bodyPr wrap="square" rtlCol="0">
            <a:spAutoFit/>
          </a:bodyPr>
          <a:lstStyle/>
          <a:p>
            <a:r>
              <a:rPr lang="en-US" dirty="0">
                <a:solidFill>
                  <a:schemeClr val="accent6"/>
                </a:solidFill>
              </a:rPr>
              <a:t>// Phase 1: Load data</a:t>
            </a:r>
          </a:p>
          <a:p>
            <a:r>
              <a:rPr lang="en-US" dirty="0"/>
              <a:t>load </a:t>
            </a:r>
            <a:r>
              <a:rPr lang="en-US" dirty="0" err="1"/>
              <a:t>B_ind</a:t>
            </a:r>
            <a:r>
              <a:rPr lang="en-US" baseline="-25000" dirty="0" err="1"/>
              <a:t>i</a:t>
            </a:r>
            <a:r>
              <a:rPr lang="en-US" dirty="0"/>
              <a:t>, </a:t>
            </a:r>
            <a:r>
              <a:rPr lang="en-US" dirty="0" err="1"/>
              <a:t>C_ind</a:t>
            </a:r>
            <a:r>
              <a:rPr lang="en-US" baseline="-25000" dirty="0" err="1"/>
              <a:t>j</a:t>
            </a:r>
            <a:endParaRPr lang="en-US" dirty="0"/>
          </a:p>
          <a:p>
            <a:r>
              <a:rPr lang="en-US" dirty="0"/>
              <a:t>	….</a:t>
            </a:r>
          </a:p>
          <a:p>
            <a:r>
              <a:rPr lang="en-US" dirty="0"/>
              <a:t>load B_ind</a:t>
            </a:r>
            <a:r>
              <a:rPr lang="en-US" baseline="-25000" dirty="0"/>
              <a:t>i</a:t>
            </a:r>
            <a:r>
              <a:rPr lang="en-US" dirty="0"/>
              <a:t>+4, C_ind</a:t>
            </a:r>
            <a:r>
              <a:rPr lang="en-US" baseline="-25000" dirty="0"/>
              <a:t>j</a:t>
            </a:r>
            <a:r>
              <a:rPr lang="en-US" dirty="0"/>
              <a:t>+4</a:t>
            </a:r>
          </a:p>
          <a:p>
            <a:r>
              <a:rPr lang="en-US" dirty="0"/>
              <a:t>load </a:t>
            </a:r>
            <a:r>
              <a:rPr lang="en-US" dirty="0" err="1"/>
              <a:t>B_value</a:t>
            </a:r>
            <a:r>
              <a:rPr lang="en-US" baseline="-25000" dirty="0" err="1"/>
              <a:t>i</a:t>
            </a:r>
            <a:r>
              <a:rPr lang="en-US" dirty="0"/>
              <a:t>, </a:t>
            </a:r>
            <a:r>
              <a:rPr lang="en-US" dirty="0" err="1"/>
              <a:t>C_value</a:t>
            </a:r>
            <a:r>
              <a:rPr lang="en-US" baseline="-25000" dirty="0" err="1"/>
              <a:t>j</a:t>
            </a:r>
            <a:endParaRPr lang="en-US" dirty="0"/>
          </a:p>
          <a:p>
            <a:r>
              <a:rPr lang="en-US" dirty="0"/>
              <a:t>	….</a:t>
            </a:r>
          </a:p>
          <a:p>
            <a:r>
              <a:rPr lang="en-US" dirty="0"/>
              <a:t>load B_value</a:t>
            </a:r>
            <a:r>
              <a:rPr lang="en-US" baseline="-25000" dirty="0"/>
              <a:t>i</a:t>
            </a:r>
            <a:r>
              <a:rPr lang="en-US" dirty="0"/>
              <a:t>+4, C_value</a:t>
            </a:r>
            <a:r>
              <a:rPr lang="en-US" baseline="-25000" dirty="0"/>
              <a:t>j</a:t>
            </a:r>
            <a:r>
              <a:rPr lang="en-US" dirty="0"/>
              <a:t>+4</a:t>
            </a:r>
          </a:p>
          <a:p>
            <a:endParaRPr lang="en-US" dirty="0">
              <a:solidFill>
                <a:schemeClr val="accent6"/>
              </a:solidFill>
            </a:endParaRPr>
          </a:p>
          <a:p>
            <a:r>
              <a:rPr lang="en-US" dirty="0">
                <a:solidFill>
                  <a:schemeClr val="accent6"/>
                </a:solidFill>
              </a:rPr>
              <a:t>// Phase 2: Computation</a:t>
            </a:r>
          </a:p>
          <a:p>
            <a:r>
              <a:rPr lang="en-US" dirty="0"/>
              <a:t>A[</a:t>
            </a:r>
            <a:r>
              <a:rPr lang="en-US" dirty="0" err="1"/>
              <a:t>i</a:t>
            </a:r>
            <a:r>
              <a:rPr lang="en-US" dirty="0"/>
              <a:t>][j]+=(</a:t>
            </a:r>
            <a:r>
              <a:rPr lang="en-US" dirty="0" err="1"/>
              <a:t>B_value</a:t>
            </a:r>
            <a:r>
              <a:rPr lang="en-US" baseline="-25000" dirty="0" err="1"/>
              <a:t>i</a:t>
            </a:r>
            <a:r>
              <a:rPr lang="en-US" dirty="0"/>
              <a:t> * </a:t>
            </a:r>
            <a:r>
              <a:rPr lang="en-US" dirty="0" err="1"/>
              <a:t>C_value</a:t>
            </a:r>
            <a:r>
              <a:rPr lang="en-US" baseline="-25000" dirty="0" err="1"/>
              <a:t>j</a:t>
            </a:r>
            <a:r>
              <a:rPr lang="en-US" dirty="0"/>
              <a:t>)</a:t>
            </a:r>
          </a:p>
          <a:p>
            <a:r>
              <a:rPr lang="en-US" dirty="0"/>
              <a:t>	….</a:t>
            </a:r>
          </a:p>
          <a:p>
            <a:r>
              <a:rPr lang="en-US" dirty="0"/>
              <a:t>A[</a:t>
            </a:r>
            <a:r>
              <a:rPr lang="en-US" dirty="0" err="1"/>
              <a:t>i</a:t>
            </a:r>
            <a:r>
              <a:rPr lang="en-US" dirty="0"/>
              <a:t>][j]+=(B_value</a:t>
            </a:r>
            <a:r>
              <a:rPr lang="en-US" baseline="-25000" dirty="0"/>
              <a:t>i</a:t>
            </a:r>
            <a:r>
              <a:rPr lang="en-US" dirty="0"/>
              <a:t>+4 * C_value</a:t>
            </a:r>
            <a:r>
              <a:rPr lang="en-US" baseline="-25000" dirty="0"/>
              <a:t>j</a:t>
            </a:r>
            <a:r>
              <a:rPr lang="en-US" dirty="0"/>
              <a:t>+4)</a:t>
            </a:r>
          </a:p>
          <a:p>
            <a:endParaRPr lang="en-US" dirty="0">
              <a:solidFill>
                <a:srgbClr val="FF0000"/>
              </a:solidFill>
            </a:endParaRPr>
          </a:p>
          <a:p>
            <a:r>
              <a:rPr lang="en-US" dirty="0">
                <a:solidFill>
                  <a:schemeClr val="accent6"/>
                </a:solidFill>
              </a:rPr>
              <a:t>// Phase 3: Pointer Advancement</a:t>
            </a:r>
          </a:p>
        </p:txBody>
      </p:sp>
      <p:sp>
        <p:nvSpPr>
          <p:cNvPr id="61" name="TextBox 60">
            <a:extLst>
              <a:ext uri="{FF2B5EF4-FFF2-40B4-BE49-F238E27FC236}">
                <a16:creationId xmlns:a16="http://schemas.microsoft.com/office/drawing/2014/main" id="{6C93F18D-ACE6-341D-B692-BB2FB812E981}"/>
              </a:ext>
            </a:extLst>
          </p:cNvPr>
          <p:cNvSpPr txBox="1"/>
          <p:nvPr/>
        </p:nvSpPr>
        <p:spPr>
          <a:xfrm>
            <a:off x="4701680" y="1845319"/>
            <a:ext cx="1644650" cy="369332"/>
          </a:xfrm>
          <a:prstGeom prst="rect">
            <a:avLst/>
          </a:prstGeom>
          <a:noFill/>
        </p:spPr>
        <p:txBody>
          <a:bodyPr wrap="square">
            <a:spAutoFit/>
          </a:bodyPr>
          <a:lstStyle/>
          <a:p>
            <a:r>
              <a:rPr lang="en-US"/>
              <a:t>← </a:t>
            </a:r>
            <a:r>
              <a:rPr lang="en-US" err="1">
                <a:solidFill>
                  <a:schemeClr val="accent6">
                    <a:lumMod val="75000"/>
                  </a:schemeClr>
                </a:solidFill>
              </a:rPr>
              <a:t>condition_a</a:t>
            </a:r>
            <a:endParaRPr lang="en-US">
              <a:solidFill>
                <a:schemeClr val="accent6">
                  <a:lumMod val="75000"/>
                </a:schemeClr>
              </a:solidFill>
            </a:endParaRPr>
          </a:p>
        </p:txBody>
      </p:sp>
      <p:sp>
        <p:nvSpPr>
          <p:cNvPr id="7" name="Rectangle 6">
            <a:extLst>
              <a:ext uri="{FF2B5EF4-FFF2-40B4-BE49-F238E27FC236}">
                <a16:creationId xmlns:a16="http://schemas.microsoft.com/office/drawing/2014/main" id="{FDB3E3BE-06FE-5ADE-A5F1-7CE0220129D0}"/>
              </a:ext>
            </a:extLst>
          </p:cNvPr>
          <p:cNvSpPr/>
          <p:nvPr/>
        </p:nvSpPr>
        <p:spPr>
          <a:xfrm>
            <a:off x="7860718" y="4581435"/>
            <a:ext cx="3357178" cy="1009855"/>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AACDA86C-32C7-4FBE-5E4C-151C72E3D139}"/>
              </a:ext>
            </a:extLst>
          </p:cNvPr>
          <p:cNvSpPr/>
          <p:nvPr/>
        </p:nvSpPr>
        <p:spPr>
          <a:xfrm>
            <a:off x="762001" y="2443181"/>
            <a:ext cx="3165713" cy="267565"/>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FC601906-2A60-DDB3-0A73-C2D2596C1F7F}"/>
              </a:ext>
            </a:extLst>
          </p:cNvPr>
          <p:cNvSpPr/>
          <p:nvPr/>
        </p:nvSpPr>
        <p:spPr>
          <a:xfrm>
            <a:off x="694642" y="2997748"/>
            <a:ext cx="4283758" cy="267565"/>
          </a:xfrm>
          <a:prstGeom prst="rect">
            <a:avLst/>
          </a:prstGeom>
          <a:noFill/>
          <a:ln>
            <a:solidFill>
              <a:schemeClr val="accent4"/>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D5558963-91BA-2210-E92A-3325DF134178}"/>
              </a:ext>
            </a:extLst>
          </p:cNvPr>
          <p:cNvSpPr/>
          <p:nvPr/>
        </p:nvSpPr>
        <p:spPr>
          <a:xfrm>
            <a:off x="7860717" y="2415295"/>
            <a:ext cx="3357179" cy="1659994"/>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0688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4">
                                            <p:txEl>
                                              <p:pRg st="8" end="8"/>
                                            </p:txEl>
                                          </p:spTgt>
                                        </p:tgtEl>
                                        <p:attrNameLst>
                                          <p:attrName>style.visibility</p:attrName>
                                        </p:attrNameLst>
                                      </p:cBhvr>
                                      <p:to>
                                        <p:strVal val="visible"/>
                                      </p:to>
                                    </p:set>
                                    <p:animEffect transition="in" filter="fade">
                                      <p:cBhvr>
                                        <p:cTn id="16" dur="500"/>
                                        <p:tgtEl>
                                          <p:spTgt spid="44">
                                            <p:txEl>
                                              <p:pRg st="8" end="8"/>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44">
                                            <p:txEl>
                                              <p:pRg st="9" end="9"/>
                                            </p:txEl>
                                          </p:spTgt>
                                        </p:tgtEl>
                                        <p:attrNameLst>
                                          <p:attrName>style.visibility</p:attrName>
                                        </p:attrNameLst>
                                      </p:cBhvr>
                                      <p:to>
                                        <p:strVal val="visible"/>
                                      </p:to>
                                    </p:set>
                                    <p:animEffect transition="in" filter="fade">
                                      <p:cBhvr>
                                        <p:cTn id="24" dur="500"/>
                                        <p:tgtEl>
                                          <p:spTgt spid="44">
                                            <p:txEl>
                                              <p:pRg st="9" end="9"/>
                                            </p:txEl>
                                          </p:spTgt>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44">
                                            <p:txEl>
                                              <p:pRg st="10" end="10"/>
                                            </p:txEl>
                                          </p:spTgt>
                                        </p:tgtEl>
                                        <p:attrNameLst>
                                          <p:attrName>style.visibility</p:attrName>
                                        </p:attrNameLst>
                                      </p:cBhvr>
                                      <p:to>
                                        <p:strVal val="visible"/>
                                      </p:to>
                                    </p:set>
                                    <p:animEffect transition="in" filter="fade">
                                      <p:cBhvr>
                                        <p:cTn id="28" dur="500"/>
                                        <p:tgtEl>
                                          <p:spTgt spid="44">
                                            <p:txEl>
                                              <p:pRg st="10" end="10"/>
                                            </p:txEl>
                                          </p:spTgt>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44">
                                            <p:txEl>
                                              <p:pRg st="11" end="11"/>
                                            </p:txEl>
                                          </p:spTgt>
                                        </p:tgtEl>
                                        <p:attrNameLst>
                                          <p:attrName>style.visibility</p:attrName>
                                        </p:attrNameLst>
                                      </p:cBhvr>
                                      <p:to>
                                        <p:strVal val="visible"/>
                                      </p:to>
                                    </p:set>
                                    <p:animEffect transition="in" filter="fade">
                                      <p:cBhvr>
                                        <p:cTn id="32" dur="500"/>
                                        <p:tgtEl>
                                          <p:spTgt spid="44">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44">
                                            <p:txEl>
                                              <p:pRg st="13" end="13"/>
                                            </p:txEl>
                                          </p:spTgt>
                                        </p:tgtEl>
                                        <p:attrNameLst>
                                          <p:attrName>style.visibility</p:attrName>
                                        </p:attrNameLst>
                                      </p:cBhvr>
                                      <p:to>
                                        <p:strVal val="visible"/>
                                      </p:to>
                                    </p:set>
                                    <p:animEffect transition="in" filter="fade">
                                      <p:cBhvr>
                                        <p:cTn id="41" dur="500"/>
                                        <p:tgtEl>
                                          <p:spTgt spid="4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98EB5-7A6B-D9A1-67DA-2CDED34A90E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167536C-066F-2BDB-7B77-9A6FE7DEE27F}"/>
              </a:ext>
            </a:extLst>
          </p:cNvPr>
          <p:cNvSpPr>
            <a:spLocks noGrp="1"/>
          </p:cNvSpPr>
          <p:nvPr>
            <p:ph type="sldNum" sz="quarter" idx="12"/>
          </p:nvPr>
        </p:nvSpPr>
        <p:spPr/>
        <p:txBody>
          <a:bodyPr/>
          <a:lstStyle/>
          <a:p>
            <a:r>
              <a:rPr lang="en-US"/>
              <a:t>9</a:t>
            </a:r>
          </a:p>
        </p:txBody>
      </p:sp>
      <p:sp>
        <p:nvSpPr>
          <p:cNvPr id="9" name="TextBox 8">
            <a:extLst>
              <a:ext uri="{FF2B5EF4-FFF2-40B4-BE49-F238E27FC236}">
                <a16:creationId xmlns:a16="http://schemas.microsoft.com/office/drawing/2014/main" id="{1FF67500-52D2-C019-D59D-1131B142C3F4}"/>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24" name="TextBox 23">
            <a:extLst>
              <a:ext uri="{FF2B5EF4-FFF2-40B4-BE49-F238E27FC236}">
                <a16:creationId xmlns:a16="http://schemas.microsoft.com/office/drawing/2014/main" id="{FDF9783D-F55F-9E96-3E22-EA10955FFE52}"/>
              </a:ext>
            </a:extLst>
          </p:cNvPr>
          <p:cNvSpPr txBox="1"/>
          <p:nvPr/>
        </p:nvSpPr>
        <p:spPr>
          <a:xfrm>
            <a:off x="81085" y="1301175"/>
            <a:ext cx="5560939" cy="2031325"/>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t>B_ptr</a:t>
            </a:r>
            <a:r>
              <a:rPr lang="en-US" baseline="-25000" err="1"/>
              <a:t>i</a:t>
            </a:r>
            <a:r>
              <a:rPr lang="en-US" baseline="-25000"/>
              <a:t> </a:t>
            </a:r>
            <a:r>
              <a:rPr lang="en-US"/>
              <a:t>&lt; B_ptr</a:t>
            </a:r>
            <a:r>
              <a:rPr lang="en-US" baseline="-25000"/>
              <a:t>i+1</a:t>
            </a:r>
            <a:r>
              <a:rPr lang="en-US"/>
              <a:t>  &amp;&amp; </a:t>
            </a:r>
            <a:r>
              <a:rPr lang="en-US" err="1"/>
              <a:t>C_ptr</a:t>
            </a:r>
            <a:r>
              <a:rPr lang="en-US" baseline="-25000" err="1"/>
              <a:t>j</a:t>
            </a:r>
            <a:r>
              <a:rPr lang="en-US"/>
              <a:t> &lt; C_ptr</a:t>
            </a:r>
            <a:r>
              <a:rPr lang="en-US" baseline="-25000"/>
              <a:t>j+1</a:t>
            </a:r>
            <a:r>
              <a:rPr lang="en-US"/>
              <a:t>)</a:t>
            </a:r>
          </a:p>
          <a:p>
            <a:r>
              <a:rPr lang="en-US"/>
              <a:t>            if (</a:t>
            </a:r>
            <a:r>
              <a:rPr lang="en-US" err="1"/>
              <a:t>B_ind</a:t>
            </a:r>
            <a:r>
              <a:rPr lang="en-US" baseline="-25000" err="1"/>
              <a:t>i</a:t>
            </a:r>
            <a:r>
              <a:rPr lang="en-US" baseline="-25000"/>
              <a:t> </a:t>
            </a:r>
            <a:r>
              <a:rPr lang="en-US"/>
              <a:t>== </a:t>
            </a:r>
            <a:r>
              <a:rPr lang="en-US" err="1"/>
              <a:t>C_ind</a:t>
            </a:r>
            <a:r>
              <a:rPr lang="en-US" baseline="-25000" err="1"/>
              <a:t>j</a:t>
            </a:r>
            <a:r>
              <a:rPr lang="en-US"/>
              <a:t>)</a:t>
            </a:r>
          </a:p>
          <a:p>
            <a:r>
              <a:rPr lang="en-US"/>
              <a:t>                A[</a:t>
            </a:r>
            <a:r>
              <a:rPr lang="en-US" err="1"/>
              <a:t>i</a:t>
            </a:r>
            <a:r>
              <a:rPr lang="en-US"/>
              <a:t>][j] += </a:t>
            </a:r>
            <a:r>
              <a:rPr lang="en-US" err="1"/>
              <a:t>B_value</a:t>
            </a:r>
            <a:r>
              <a:rPr lang="en-US" baseline="-25000" err="1"/>
              <a:t>i</a:t>
            </a:r>
            <a:r>
              <a:rPr lang="en-US"/>
              <a:t> * </a:t>
            </a:r>
            <a:r>
              <a:rPr lang="en-US" err="1"/>
              <a:t>C_value</a:t>
            </a:r>
            <a:r>
              <a:rPr lang="en-US" baseline="-25000" err="1"/>
              <a:t>j</a:t>
            </a:r>
            <a:r>
              <a:rPr lang="en-US" baseline="-25000"/>
              <a:t> </a:t>
            </a:r>
            <a:endParaRPr lang="en-US"/>
          </a:p>
          <a:p>
            <a:r>
              <a:rPr lang="en-US"/>
              <a:t>            else </a:t>
            </a:r>
            <a:r>
              <a:rPr lang="en-US">
                <a:solidFill>
                  <a:schemeClr val="accent6">
                    <a:lumMod val="75000"/>
                  </a:schemeClr>
                </a:solidFill>
              </a:rPr>
              <a:t>// Pointer Arithmetic</a:t>
            </a:r>
          </a:p>
          <a:p>
            <a:r>
              <a:rPr lang="en-US"/>
              <a:t>            (</a:t>
            </a:r>
            <a:r>
              <a:rPr lang="en-US" err="1"/>
              <a:t>B_ind</a:t>
            </a:r>
            <a:r>
              <a:rPr lang="en-US" baseline="-25000" err="1"/>
              <a:t>i</a:t>
            </a:r>
            <a:r>
              <a:rPr lang="en-US"/>
              <a:t> &lt; </a:t>
            </a:r>
            <a:r>
              <a:rPr lang="en-US" err="1"/>
              <a:t>C_ind</a:t>
            </a:r>
            <a:r>
              <a:rPr lang="en-US" baseline="-25000" err="1"/>
              <a:t>j</a:t>
            </a:r>
            <a:r>
              <a:rPr lang="en-US"/>
              <a:t>) ? </a:t>
            </a:r>
            <a:r>
              <a:rPr lang="en-US" err="1"/>
              <a:t>B_ptr</a:t>
            </a:r>
            <a:r>
              <a:rPr lang="en-US" baseline="-25000" err="1"/>
              <a:t>i</a:t>
            </a:r>
            <a:r>
              <a:rPr lang="en-US"/>
              <a:t>++ : </a:t>
            </a:r>
            <a:r>
              <a:rPr lang="en-US" err="1"/>
              <a:t>C_ptr</a:t>
            </a:r>
            <a:r>
              <a:rPr lang="en-US" baseline="-25000" err="1"/>
              <a:t>j</a:t>
            </a:r>
            <a:r>
              <a:rPr lang="en-US"/>
              <a:t>++</a:t>
            </a:r>
          </a:p>
        </p:txBody>
      </p:sp>
      <p:pic>
        <p:nvPicPr>
          <p:cNvPr id="6" name="Picture 5">
            <a:extLst>
              <a:ext uri="{FF2B5EF4-FFF2-40B4-BE49-F238E27FC236}">
                <a16:creationId xmlns:a16="http://schemas.microsoft.com/office/drawing/2014/main" id="{7B4788A5-5B88-FFFF-8D60-52A218CED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951EFA74-31F6-CDD4-4437-217F6C8A0EB6}"/>
              </a:ext>
            </a:extLst>
          </p:cNvPr>
          <p:cNvSpPr>
            <a:spLocks noGrp="1"/>
          </p:cNvSpPr>
          <p:nvPr>
            <p:ph type="ftr" sz="quarter" idx="11"/>
          </p:nvPr>
        </p:nvSpPr>
        <p:spPr/>
        <p:txBody>
          <a:bodyPr/>
          <a:lstStyle/>
          <a:p>
            <a:r>
              <a:rPr lang="en-US"/>
              <a:t>Splyce</a:t>
            </a:r>
            <a:endParaRPr lang="en-US">
              <a:solidFill>
                <a:schemeClr val="bg1"/>
              </a:solidFill>
            </a:endParaRPr>
          </a:p>
        </p:txBody>
      </p:sp>
      <p:sp>
        <p:nvSpPr>
          <p:cNvPr id="33" name="Title 1">
            <a:extLst>
              <a:ext uri="{FF2B5EF4-FFF2-40B4-BE49-F238E27FC236}">
                <a16:creationId xmlns:a16="http://schemas.microsoft.com/office/drawing/2014/main" id="{3155A45B-122C-76C1-B738-C46498AC4E07}"/>
              </a:ext>
            </a:extLst>
          </p:cNvPr>
          <p:cNvSpPr txBox="1">
            <a:spLocks/>
          </p:cNvSpPr>
          <p:nvPr/>
        </p:nvSpPr>
        <p:spPr>
          <a:xfrm>
            <a:off x="979311" y="29028"/>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Vectorization</a:t>
            </a:r>
          </a:p>
        </p:txBody>
      </p:sp>
      <p:sp>
        <p:nvSpPr>
          <p:cNvPr id="38" name="Rectangle 37">
            <a:extLst>
              <a:ext uri="{FF2B5EF4-FFF2-40B4-BE49-F238E27FC236}">
                <a16:creationId xmlns:a16="http://schemas.microsoft.com/office/drawing/2014/main" id="{02A30F22-3092-9996-5FF4-3B33D720E6CA}"/>
              </a:ext>
            </a:extLst>
          </p:cNvPr>
          <p:cNvSpPr/>
          <p:nvPr/>
        </p:nvSpPr>
        <p:spPr>
          <a:xfrm>
            <a:off x="888998" y="2156179"/>
            <a:ext cx="1967091" cy="327378"/>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4" name="TextBox 43">
            <a:extLst>
              <a:ext uri="{FF2B5EF4-FFF2-40B4-BE49-F238E27FC236}">
                <a16:creationId xmlns:a16="http://schemas.microsoft.com/office/drawing/2014/main" id="{FDA2E1DA-0D41-C9B2-D4F5-E85BEE052735}"/>
              </a:ext>
            </a:extLst>
          </p:cNvPr>
          <p:cNvSpPr txBox="1"/>
          <p:nvPr/>
        </p:nvSpPr>
        <p:spPr>
          <a:xfrm>
            <a:off x="7860718" y="2086067"/>
            <a:ext cx="3719596" cy="3693319"/>
          </a:xfrm>
          <a:prstGeom prst="rect">
            <a:avLst/>
          </a:prstGeom>
          <a:noFill/>
        </p:spPr>
        <p:txBody>
          <a:bodyPr wrap="square" rtlCol="0">
            <a:spAutoFit/>
          </a:bodyPr>
          <a:lstStyle/>
          <a:p>
            <a:r>
              <a:rPr lang="en-US" dirty="0">
                <a:solidFill>
                  <a:schemeClr val="accent6"/>
                </a:solidFill>
              </a:rPr>
              <a:t>// Phase 1: Load data</a:t>
            </a:r>
          </a:p>
          <a:p>
            <a:r>
              <a:rPr lang="en-US" dirty="0"/>
              <a:t>load </a:t>
            </a:r>
            <a:r>
              <a:rPr lang="en-US" dirty="0" err="1"/>
              <a:t>B_ind</a:t>
            </a:r>
            <a:r>
              <a:rPr lang="en-US" baseline="-25000" dirty="0" err="1"/>
              <a:t>i</a:t>
            </a:r>
            <a:r>
              <a:rPr lang="en-US" dirty="0"/>
              <a:t>, </a:t>
            </a:r>
            <a:r>
              <a:rPr lang="en-US" dirty="0" err="1"/>
              <a:t>C_ind</a:t>
            </a:r>
            <a:r>
              <a:rPr lang="en-US" baseline="-25000" dirty="0" err="1"/>
              <a:t>j</a:t>
            </a:r>
            <a:endParaRPr lang="en-US" dirty="0"/>
          </a:p>
          <a:p>
            <a:r>
              <a:rPr lang="en-US" dirty="0"/>
              <a:t>	….</a:t>
            </a:r>
          </a:p>
          <a:p>
            <a:r>
              <a:rPr lang="en-US" dirty="0"/>
              <a:t>load B_ind</a:t>
            </a:r>
            <a:r>
              <a:rPr lang="en-US" baseline="-25000" dirty="0"/>
              <a:t>i</a:t>
            </a:r>
            <a:r>
              <a:rPr lang="en-US" dirty="0"/>
              <a:t>+4, C_ind</a:t>
            </a:r>
            <a:r>
              <a:rPr lang="en-US" baseline="-25000" dirty="0"/>
              <a:t>j</a:t>
            </a:r>
            <a:r>
              <a:rPr lang="en-US" dirty="0"/>
              <a:t>+4</a:t>
            </a:r>
          </a:p>
          <a:p>
            <a:r>
              <a:rPr lang="en-US" dirty="0"/>
              <a:t>load </a:t>
            </a:r>
            <a:r>
              <a:rPr lang="en-US" dirty="0" err="1"/>
              <a:t>B_value</a:t>
            </a:r>
            <a:r>
              <a:rPr lang="en-US" baseline="-25000" dirty="0" err="1"/>
              <a:t>i</a:t>
            </a:r>
            <a:r>
              <a:rPr lang="en-US" dirty="0"/>
              <a:t>, </a:t>
            </a:r>
            <a:r>
              <a:rPr lang="en-US" dirty="0" err="1"/>
              <a:t>C_value</a:t>
            </a:r>
            <a:r>
              <a:rPr lang="en-US" baseline="-25000" dirty="0" err="1"/>
              <a:t>j</a:t>
            </a:r>
            <a:endParaRPr lang="en-US" dirty="0"/>
          </a:p>
          <a:p>
            <a:r>
              <a:rPr lang="en-US" dirty="0"/>
              <a:t>	….</a:t>
            </a:r>
          </a:p>
          <a:p>
            <a:r>
              <a:rPr lang="en-US" dirty="0"/>
              <a:t>load B_value</a:t>
            </a:r>
            <a:r>
              <a:rPr lang="en-US" baseline="-25000" dirty="0"/>
              <a:t>i</a:t>
            </a:r>
            <a:r>
              <a:rPr lang="en-US" dirty="0"/>
              <a:t>+4, C_value</a:t>
            </a:r>
            <a:r>
              <a:rPr lang="en-US" baseline="-25000" dirty="0"/>
              <a:t>j</a:t>
            </a:r>
            <a:r>
              <a:rPr lang="en-US" dirty="0"/>
              <a:t>+4</a:t>
            </a:r>
          </a:p>
          <a:p>
            <a:endParaRPr lang="en-US" dirty="0">
              <a:solidFill>
                <a:schemeClr val="accent6"/>
              </a:solidFill>
            </a:endParaRPr>
          </a:p>
          <a:p>
            <a:r>
              <a:rPr lang="en-US" dirty="0">
                <a:solidFill>
                  <a:schemeClr val="accent6"/>
                </a:solidFill>
              </a:rPr>
              <a:t>// Phase 2: Computation</a:t>
            </a:r>
          </a:p>
          <a:p>
            <a:r>
              <a:rPr lang="en-US" dirty="0"/>
              <a:t>A[</a:t>
            </a:r>
            <a:r>
              <a:rPr lang="en-US" dirty="0" err="1"/>
              <a:t>i</a:t>
            </a:r>
            <a:r>
              <a:rPr lang="en-US" dirty="0"/>
              <a:t>][j]+=(</a:t>
            </a:r>
            <a:r>
              <a:rPr lang="en-US" dirty="0" err="1"/>
              <a:t>B_value</a:t>
            </a:r>
            <a:r>
              <a:rPr lang="en-US" baseline="-25000" dirty="0" err="1"/>
              <a:t>i</a:t>
            </a:r>
            <a:r>
              <a:rPr lang="en-US" dirty="0"/>
              <a:t> * </a:t>
            </a:r>
            <a:r>
              <a:rPr lang="en-US" dirty="0" err="1"/>
              <a:t>C_value</a:t>
            </a:r>
            <a:r>
              <a:rPr lang="en-US" baseline="-25000" dirty="0" err="1"/>
              <a:t>j</a:t>
            </a:r>
            <a:r>
              <a:rPr lang="en-US" dirty="0"/>
              <a:t>)</a:t>
            </a:r>
          </a:p>
          <a:p>
            <a:r>
              <a:rPr lang="en-US" dirty="0"/>
              <a:t>	….</a:t>
            </a:r>
          </a:p>
          <a:p>
            <a:r>
              <a:rPr lang="en-US" dirty="0"/>
              <a:t>A[</a:t>
            </a:r>
            <a:r>
              <a:rPr lang="en-US" dirty="0" err="1"/>
              <a:t>i</a:t>
            </a:r>
            <a:r>
              <a:rPr lang="en-US" dirty="0"/>
              <a:t>][j]+=(B_value</a:t>
            </a:r>
            <a:r>
              <a:rPr lang="en-US" baseline="-25000" dirty="0"/>
              <a:t>i</a:t>
            </a:r>
            <a:r>
              <a:rPr lang="en-US" dirty="0"/>
              <a:t>+4 * C_value</a:t>
            </a:r>
            <a:r>
              <a:rPr lang="en-US" baseline="-25000" dirty="0"/>
              <a:t>j</a:t>
            </a:r>
            <a:r>
              <a:rPr lang="en-US" dirty="0"/>
              <a:t>+4)</a:t>
            </a:r>
          </a:p>
          <a:p>
            <a:endParaRPr lang="en-US" dirty="0">
              <a:solidFill>
                <a:srgbClr val="FF0000"/>
              </a:solidFill>
            </a:endParaRPr>
          </a:p>
        </p:txBody>
      </p:sp>
      <p:sp>
        <p:nvSpPr>
          <p:cNvPr id="11" name="Rectangle 10">
            <a:extLst>
              <a:ext uri="{FF2B5EF4-FFF2-40B4-BE49-F238E27FC236}">
                <a16:creationId xmlns:a16="http://schemas.microsoft.com/office/drawing/2014/main" id="{3EBF60E5-A923-5CDF-857A-C412649F8AB8}"/>
              </a:ext>
            </a:extLst>
          </p:cNvPr>
          <p:cNvSpPr/>
          <p:nvPr/>
        </p:nvSpPr>
        <p:spPr>
          <a:xfrm>
            <a:off x="694642" y="2997748"/>
            <a:ext cx="4283758" cy="267565"/>
          </a:xfrm>
          <a:prstGeom prst="rect">
            <a:avLst/>
          </a:prstGeom>
          <a:noFill/>
          <a:ln>
            <a:solidFill>
              <a:schemeClr val="accent4"/>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F9BB2828-403B-A605-FB27-3085B43F4F3E}"/>
              </a:ext>
            </a:extLst>
          </p:cNvPr>
          <p:cNvSpPr txBox="1"/>
          <p:nvPr/>
        </p:nvSpPr>
        <p:spPr>
          <a:xfrm>
            <a:off x="7844646" y="5665058"/>
            <a:ext cx="3962400" cy="369332"/>
          </a:xfrm>
          <a:prstGeom prst="rect">
            <a:avLst/>
          </a:prstGeom>
          <a:noFill/>
        </p:spPr>
        <p:txBody>
          <a:bodyPr wrap="square" rtlCol="0">
            <a:spAutoFit/>
          </a:bodyPr>
          <a:lstStyle/>
          <a:p>
            <a:r>
              <a:rPr lang="en-US" dirty="0">
                <a:solidFill>
                  <a:schemeClr val="accent6"/>
                </a:solidFill>
              </a:rPr>
              <a:t>// Phase 3: Pointer Advancement</a:t>
            </a:r>
          </a:p>
        </p:txBody>
      </p:sp>
      <p:sp>
        <p:nvSpPr>
          <p:cNvPr id="8" name="TextBox 7">
            <a:extLst>
              <a:ext uri="{FF2B5EF4-FFF2-40B4-BE49-F238E27FC236}">
                <a16:creationId xmlns:a16="http://schemas.microsoft.com/office/drawing/2014/main" id="{F54B9EA6-9852-3E18-E6E1-66083E5AD9A6}"/>
              </a:ext>
            </a:extLst>
          </p:cNvPr>
          <p:cNvSpPr txBox="1"/>
          <p:nvPr/>
        </p:nvSpPr>
        <p:spPr>
          <a:xfrm>
            <a:off x="4701680" y="1845319"/>
            <a:ext cx="1644650" cy="369332"/>
          </a:xfrm>
          <a:prstGeom prst="rect">
            <a:avLst/>
          </a:prstGeom>
          <a:noFill/>
        </p:spPr>
        <p:txBody>
          <a:bodyPr wrap="square">
            <a:spAutoFit/>
          </a:bodyPr>
          <a:lstStyle/>
          <a:p>
            <a:r>
              <a:rPr lang="en-US"/>
              <a:t>← </a:t>
            </a:r>
            <a:r>
              <a:rPr lang="en-US" err="1">
                <a:solidFill>
                  <a:schemeClr val="accent6">
                    <a:lumMod val="75000"/>
                  </a:schemeClr>
                </a:solidFill>
              </a:rPr>
              <a:t>condition_a</a:t>
            </a:r>
            <a:endParaRPr lang="en-US">
              <a:solidFill>
                <a:schemeClr val="accent6">
                  <a:lumMod val="75000"/>
                </a:schemeClr>
              </a:solidFill>
            </a:endParaRPr>
          </a:p>
        </p:txBody>
      </p:sp>
      <p:sp>
        <p:nvSpPr>
          <p:cNvPr id="12" name="Rectangle 11">
            <a:extLst>
              <a:ext uri="{FF2B5EF4-FFF2-40B4-BE49-F238E27FC236}">
                <a16:creationId xmlns:a16="http://schemas.microsoft.com/office/drawing/2014/main" id="{EDAF30E0-DB9C-4EC4-E5D2-B68B19B4F3DE}"/>
              </a:ext>
            </a:extLst>
          </p:cNvPr>
          <p:cNvSpPr/>
          <p:nvPr/>
        </p:nvSpPr>
        <p:spPr>
          <a:xfrm>
            <a:off x="762001" y="2443181"/>
            <a:ext cx="3165713" cy="267565"/>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607C0C43-530F-4BFD-5BA8-967034DB2625}"/>
              </a:ext>
            </a:extLst>
          </p:cNvPr>
          <p:cNvSpPr/>
          <p:nvPr/>
        </p:nvSpPr>
        <p:spPr>
          <a:xfrm>
            <a:off x="7860717" y="2415295"/>
            <a:ext cx="3357179" cy="1659994"/>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2C5EE824-8938-89D6-7090-B54617C433B5}"/>
              </a:ext>
            </a:extLst>
          </p:cNvPr>
          <p:cNvSpPr/>
          <p:nvPr/>
        </p:nvSpPr>
        <p:spPr>
          <a:xfrm>
            <a:off x="7860718" y="4581435"/>
            <a:ext cx="3357178" cy="1009855"/>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15BD753D-1E03-74A2-8123-4D610CE8B98B}"/>
              </a:ext>
            </a:extLst>
          </p:cNvPr>
          <p:cNvSpPr txBox="1"/>
          <p:nvPr/>
        </p:nvSpPr>
        <p:spPr>
          <a:xfrm>
            <a:off x="7197209" y="1255824"/>
            <a:ext cx="5560938" cy="923330"/>
          </a:xfrm>
          <a:prstGeom prst="rect">
            <a:avLst/>
          </a:prstGeom>
          <a:noFill/>
        </p:spPr>
        <p:txBody>
          <a:bodyPr wrap="square" rtlCol="0">
            <a:spAutoFit/>
          </a:bodyPr>
          <a:lstStyle/>
          <a:p>
            <a:r>
              <a:rPr lang="en-US" dirty="0"/>
              <a:t>for (int </a:t>
            </a:r>
            <a:r>
              <a:rPr lang="en-US" dirty="0" err="1"/>
              <a:t>i</a:t>
            </a:r>
            <a:r>
              <a:rPr lang="en-US" dirty="0"/>
              <a:t> = 0; </a:t>
            </a:r>
            <a:r>
              <a:rPr lang="en-US" dirty="0" err="1"/>
              <a:t>i</a:t>
            </a:r>
            <a:r>
              <a:rPr lang="en-US" dirty="0"/>
              <a:t> &lt; N; ++</a:t>
            </a:r>
            <a:r>
              <a:rPr lang="en-US" dirty="0" err="1"/>
              <a:t>i</a:t>
            </a:r>
            <a:r>
              <a:rPr lang="en-US" dirty="0"/>
              <a:t>)</a:t>
            </a:r>
          </a:p>
          <a:p>
            <a:r>
              <a:rPr lang="en-US" dirty="0"/>
              <a:t>    for (int j = 0; j &lt; M; ++j)</a:t>
            </a:r>
          </a:p>
          <a:p>
            <a:r>
              <a:rPr lang="en-US" dirty="0"/>
              <a:t>        while (</a:t>
            </a:r>
            <a:r>
              <a:rPr lang="en-US" dirty="0" err="1">
                <a:solidFill>
                  <a:schemeClr val="accent6">
                    <a:lumMod val="75000"/>
                  </a:schemeClr>
                </a:solidFill>
              </a:rPr>
              <a:t>condition_a</a:t>
            </a:r>
            <a:r>
              <a:rPr lang="en-US" dirty="0">
                <a:solidFill>
                  <a:schemeClr val="accent6">
                    <a:lumMod val="75000"/>
                  </a:schemeClr>
                </a:solidFill>
              </a:rPr>
              <a:t>)</a:t>
            </a:r>
            <a:endParaRPr lang="en-US" dirty="0"/>
          </a:p>
        </p:txBody>
      </p:sp>
    </p:spTree>
    <p:extLst>
      <p:ext uri="{BB962C8B-B14F-4D97-AF65-F5344CB8AC3E}">
        <p14:creationId xmlns:p14="http://schemas.microsoft.com/office/powerpoint/2010/main" val="326351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44">
                                            <p:txEl>
                                              <p:pRg st="9" end="9"/>
                                            </p:txEl>
                                          </p:spTgt>
                                        </p:tgtEl>
                                      </p:cBhvr>
                                    </p:animEffect>
                                    <p:set>
                                      <p:cBhvr>
                                        <p:cTn id="10" dur="1" fill="hold">
                                          <p:stCondLst>
                                            <p:cond delay="499"/>
                                          </p:stCondLst>
                                        </p:cTn>
                                        <p:tgtEl>
                                          <p:spTgt spid="44">
                                            <p:txEl>
                                              <p:pRg st="9" end="9"/>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44">
                                            <p:txEl>
                                              <p:pRg st="10" end="10"/>
                                            </p:txEl>
                                          </p:spTgt>
                                        </p:tgtEl>
                                      </p:cBhvr>
                                    </p:animEffect>
                                    <p:set>
                                      <p:cBhvr>
                                        <p:cTn id="13" dur="1" fill="hold">
                                          <p:stCondLst>
                                            <p:cond delay="499"/>
                                          </p:stCondLst>
                                        </p:cTn>
                                        <p:tgtEl>
                                          <p:spTgt spid="44">
                                            <p:txEl>
                                              <p:pRg st="10" end="10"/>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44">
                                            <p:txEl>
                                              <p:pRg st="11" end="11"/>
                                            </p:txEl>
                                          </p:spTgt>
                                        </p:tgtEl>
                                      </p:cBhvr>
                                    </p:animEffect>
                                    <p:set>
                                      <p:cBhvr>
                                        <p:cTn id="16" dur="1" fill="hold">
                                          <p:stCondLst>
                                            <p:cond delay="499"/>
                                          </p:stCondLst>
                                        </p:cTn>
                                        <p:tgtEl>
                                          <p:spTgt spid="44">
                                            <p:txEl>
                                              <p:pRg st="11" end="11"/>
                                            </p:txEl>
                                          </p:spTgt>
                                        </p:tgtEl>
                                        <p:attrNameLst>
                                          <p:attrName>style.visibility</p:attrName>
                                        </p:attrNameLst>
                                      </p:cBhvr>
                                      <p:to>
                                        <p:strVal val="hidden"/>
                                      </p:to>
                                    </p:set>
                                  </p:childTnLst>
                                </p:cTn>
                              </p:par>
                            </p:childTnLst>
                          </p:cTn>
                        </p:par>
                        <p:par>
                          <p:cTn id="17" fill="hold">
                            <p:stCondLst>
                              <p:cond delay="500"/>
                            </p:stCondLst>
                            <p:childTnLst>
                              <p:par>
                                <p:cTn id="18" presetID="42" presetClass="path" presetSubtype="0" accel="50000" decel="50000" fill="hold" grpId="0" nodeType="afterEffect">
                                  <p:stCondLst>
                                    <p:cond delay="0"/>
                                  </p:stCondLst>
                                  <p:childTnLst>
                                    <p:animMotion origin="layout" path="M 4.16667E-7 7.40741E-7 L 0.00117 -0.16088 " pathEditMode="relative" rAng="0" ptsTypes="AA">
                                      <p:cBhvr>
                                        <p:cTn id="19" dur="2000" fill="hold"/>
                                        <p:tgtEl>
                                          <p:spTgt spid="2"/>
                                        </p:tgtEl>
                                        <p:attrNameLst>
                                          <p:attrName>ppt_x</p:attrName>
                                          <p:attrName>ppt_y</p:attrName>
                                        </p:attrNameLst>
                                      </p:cBhvr>
                                      <p:rCtr x="52" y="-80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899B2-211A-9B6D-9BE8-57F11B53425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5A20B74-898A-26CD-5B74-477889367E28}"/>
              </a:ext>
            </a:extLst>
          </p:cNvPr>
          <p:cNvSpPr>
            <a:spLocks noGrp="1"/>
          </p:cNvSpPr>
          <p:nvPr>
            <p:ph type="sldNum" sz="quarter" idx="12"/>
          </p:nvPr>
        </p:nvSpPr>
        <p:spPr/>
        <p:txBody>
          <a:bodyPr/>
          <a:lstStyle/>
          <a:p>
            <a:r>
              <a:rPr lang="en-US"/>
              <a:t>10</a:t>
            </a:r>
          </a:p>
        </p:txBody>
      </p:sp>
      <p:sp>
        <p:nvSpPr>
          <p:cNvPr id="9" name="TextBox 8">
            <a:extLst>
              <a:ext uri="{FF2B5EF4-FFF2-40B4-BE49-F238E27FC236}">
                <a16:creationId xmlns:a16="http://schemas.microsoft.com/office/drawing/2014/main" id="{AB17BCDA-634E-64BB-D82F-89A4ACFC247A}"/>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24" name="TextBox 23">
            <a:extLst>
              <a:ext uri="{FF2B5EF4-FFF2-40B4-BE49-F238E27FC236}">
                <a16:creationId xmlns:a16="http://schemas.microsoft.com/office/drawing/2014/main" id="{5D633B82-B919-BE2C-20EE-C66DA0A7AF96}"/>
              </a:ext>
            </a:extLst>
          </p:cNvPr>
          <p:cNvSpPr txBox="1"/>
          <p:nvPr/>
        </p:nvSpPr>
        <p:spPr>
          <a:xfrm>
            <a:off x="81085" y="1301175"/>
            <a:ext cx="5560939" cy="2031325"/>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t>B_ptr</a:t>
            </a:r>
            <a:r>
              <a:rPr lang="en-US" baseline="-25000" err="1"/>
              <a:t>i</a:t>
            </a:r>
            <a:r>
              <a:rPr lang="en-US" baseline="-25000"/>
              <a:t> </a:t>
            </a:r>
            <a:r>
              <a:rPr lang="en-US"/>
              <a:t>&lt; B_ptr</a:t>
            </a:r>
            <a:r>
              <a:rPr lang="en-US" baseline="-25000"/>
              <a:t>i+1</a:t>
            </a:r>
            <a:r>
              <a:rPr lang="en-US"/>
              <a:t>  &amp;&amp; </a:t>
            </a:r>
            <a:r>
              <a:rPr lang="en-US" err="1"/>
              <a:t>C_ptr</a:t>
            </a:r>
            <a:r>
              <a:rPr lang="en-US" baseline="-25000" err="1"/>
              <a:t>j</a:t>
            </a:r>
            <a:r>
              <a:rPr lang="en-US"/>
              <a:t> &lt; C_ptr</a:t>
            </a:r>
            <a:r>
              <a:rPr lang="en-US" baseline="-25000"/>
              <a:t>j+1</a:t>
            </a:r>
            <a:r>
              <a:rPr lang="en-US"/>
              <a:t>)</a:t>
            </a:r>
          </a:p>
          <a:p>
            <a:r>
              <a:rPr lang="en-US"/>
              <a:t>            if (</a:t>
            </a:r>
            <a:r>
              <a:rPr lang="en-US" err="1"/>
              <a:t>B_ind</a:t>
            </a:r>
            <a:r>
              <a:rPr lang="en-US" baseline="-25000" err="1"/>
              <a:t>i</a:t>
            </a:r>
            <a:r>
              <a:rPr lang="en-US" baseline="-25000"/>
              <a:t> </a:t>
            </a:r>
            <a:r>
              <a:rPr lang="en-US"/>
              <a:t>== </a:t>
            </a:r>
            <a:r>
              <a:rPr lang="en-US" err="1"/>
              <a:t>C_ind</a:t>
            </a:r>
            <a:r>
              <a:rPr lang="en-US" baseline="-25000" err="1"/>
              <a:t>j</a:t>
            </a:r>
            <a:r>
              <a:rPr lang="en-US"/>
              <a:t>)</a:t>
            </a:r>
          </a:p>
          <a:p>
            <a:r>
              <a:rPr lang="en-US"/>
              <a:t>                A[</a:t>
            </a:r>
            <a:r>
              <a:rPr lang="en-US" err="1"/>
              <a:t>i</a:t>
            </a:r>
            <a:r>
              <a:rPr lang="en-US"/>
              <a:t>][j] += </a:t>
            </a:r>
            <a:r>
              <a:rPr lang="en-US" err="1"/>
              <a:t>B_value</a:t>
            </a:r>
            <a:r>
              <a:rPr lang="en-US" baseline="-25000" err="1"/>
              <a:t>i</a:t>
            </a:r>
            <a:r>
              <a:rPr lang="en-US"/>
              <a:t> * </a:t>
            </a:r>
            <a:r>
              <a:rPr lang="en-US" err="1"/>
              <a:t>C_value</a:t>
            </a:r>
            <a:r>
              <a:rPr lang="en-US" baseline="-25000" err="1"/>
              <a:t>j</a:t>
            </a:r>
            <a:r>
              <a:rPr lang="en-US" baseline="-25000"/>
              <a:t> </a:t>
            </a:r>
            <a:endParaRPr lang="en-US"/>
          </a:p>
          <a:p>
            <a:r>
              <a:rPr lang="en-US"/>
              <a:t>            else </a:t>
            </a:r>
            <a:r>
              <a:rPr lang="en-US">
                <a:solidFill>
                  <a:schemeClr val="accent6">
                    <a:lumMod val="75000"/>
                  </a:schemeClr>
                </a:solidFill>
              </a:rPr>
              <a:t>// Pointer Arithmetic</a:t>
            </a:r>
          </a:p>
          <a:p>
            <a:r>
              <a:rPr lang="en-US"/>
              <a:t>            (</a:t>
            </a:r>
            <a:r>
              <a:rPr lang="en-US" err="1"/>
              <a:t>B_ind</a:t>
            </a:r>
            <a:r>
              <a:rPr lang="en-US" baseline="-25000" err="1"/>
              <a:t>i</a:t>
            </a:r>
            <a:r>
              <a:rPr lang="en-US"/>
              <a:t> &lt; </a:t>
            </a:r>
            <a:r>
              <a:rPr lang="en-US" err="1"/>
              <a:t>C_ind</a:t>
            </a:r>
            <a:r>
              <a:rPr lang="en-US" baseline="-25000" err="1"/>
              <a:t>j</a:t>
            </a:r>
            <a:r>
              <a:rPr lang="en-US"/>
              <a:t>) ? </a:t>
            </a:r>
            <a:r>
              <a:rPr lang="en-US" err="1"/>
              <a:t>B_ptr</a:t>
            </a:r>
            <a:r>
              <a:rPr lang="en-US" baseline="-25000" err="1"/>
              <a:t>i</a:t>
            </a:r>
            <a:r>
              <a:rPr lang="en-US"/>
              <a:t>++ : </a:t>
            </a:r>
            <a:r>
              <a:rPr lang="en-US" err="1"/>
              <a:t>C_ptr</a:t>
            </a:r>
            <a:r>
              <a:rPr lang="en-US" baseline="-25000" err="1"/>
              <a:t>j</a:t>
            </a:r>
            <a:r>
              <a:rPr lang="en-US"/>
              <a:t>++</a:t>
            </a:r>
          </a:p>
        </p:txBody>
      </p:sp>
      <p:pic>
        <p:nvPicPr>
          <p:cNvPr id="6" name="Picture 5">
            <a:extLst>
              <a:ext uri="{FF2B5EF4-FFF2-40B4-BE49-F238E27FC236}">
                <a16:creationId xmlns:a16="http://schemas.microsoft.com/office/drawing/2014/main" id="{8301E968-38EF-EB3B-9EBA-048F3B266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B8368D43-B8C8-37FC-3ECA-5FD9937CC92E}"/>
              </a:ext>
            </a:extLst>
          </p:cNvPr>
          <p:cNvSpPr>
            <a:spLocks noGrp="1"/>
          </p:cNvSpPr>
          <p:nvPr>
            <p:ph type="ftr" sz="quarter" idx="11"/>
          </p:nvPr>
        </p:nvSpPr>
        <p:spPr/>
        <p:txBody>
          <a:bodyPr/>
          <a:lstStyle/>
          <a:p>
            <a:r>
              <a:rPr lang="en-US"/>
              <a:t>Splyce</a:t>
            </a:r>
            <a:endParaRPr lang="en-US">
              <a:solidFill>
                <a:schemeClr val="bg1"/>
              </a:solidFill>
            </a:endParaRPr>
          </a:p>
        </p:txBody>
      </p:sp>
      <p:sp>
        <p:nvSpPr>
          <p:cNvPr id="33" name="Title 1">
            <a:extLst>
              <a:ext uri="{FF2B5EF4-FFF2-40B4-BE49-F238E27FC236}">
                <a16:creationId xmlns:a16="http://schemas.microsoft.com/office/drawing/2014/main" id="{05A39113-BA57-107D-2A36-6E13BC71BBD4}"/>
              </a:ext>
            </a:extLst>
          </p:cNvPr>
          <p:cNvSpPr txBox="1">
            <a:spLocks/>
          </p:cNvSpPr>
          <p:nvPr/>
        </p:nvSpPr>
        <p:spPr>
          <a:xfrm>
            <a:off x="979311" y="29028"/>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Vectorization</a:t>
            </a:r>
          </a:p>
        </p:txBody>
      </p:sp>
      <p:sp>
        <p:nvSpPr>
          <p:cNvPr id="38" name="Rectangle 37">
            <a:extLst>
              <a:ext uri="{FF2B5EF4-FFF2-40B4-BE49-F238E27FC236}">
                <a16:creationId xmlns:a16="http://schemas.microsoft.com/office/drawing/2014/main" id="{EC383DA7-0BA8-5E72-F2E3-711A2700A5DF}"/>
              </a:ext>
            </a:extLst>
          </p:cNvPr>
          <p:cNvSpPr/>
          <p:nvPr/>
        </p:nvSpPr>
        <p:spPr>
          <a:xfrm>
            <a:off x="888998" y="2156179"/>
            <a:ext cx="1967091" cy="327378"/>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44" name="TextBox 43">
            <a:extLst>
              <a:ext uri="{FF2B5EF4-FFF2-40B4-BE49-F238E27FC236}">
                <a16:creationId xmlns:a16="http://schemas.microsoft.com/office/drawing/2014/main" id="{6F9FD55F-6419-7644-97BC-4B27266C6955}"/>
              </a:ext>
            </a:extLst>
          </p:cNvPr>
          <p:cNvSpPr txBox="1"/>
          <p:nvPr/>
        </p:nvSpPr>
        <p:spPr>
          <a:xfrm>
            <a:off x="7860718" y="2086067"/>
            <a:ext cx="3719596" cy="3693319"/>
          </a:xfrm>
          <a:prstGeom prst="rect">
            <a:avLst/>
          </a:prstGeom>
          <a:noFill/>
        </p:spPr>
        <p:txBody>
          <a:bodyPr wrap="square" rtlCol="0">
            <a:spAutoFit/>
          </a:bodyPr>
          <a:lstStyle/>
          <a:p>
            <a:r>
              <a:rPr lang="en-US">
                <a:solidFill>
                  <a:schemeClr val="accent6"/>
                </a:solidFill>
              </a:rPr>
              <a:t>// Phase 1: Load data</a:t>
            </a:r>
          </a:p>
          <a:p>
            <a:r>
              <a:rPr lang="en-US"/>
              <a:t>load </a:t>
            </a:r>
            <a:r>
              <a:rPr lang="en-US" err="1"/>
              <a:t>B_ind</a:t>
            </a:r>
            <a:r>
              <a:rPr lang="en-US" baseline="-25000" err="1"/>
              <a:t>i</a:t>
            </a:r>
            <a:r>
              <a:rPr lang="en-US"/>
              <a:t>, </a:t>
            </a:r>
            <a:r>
              <a:rPr lang="en-US" err="1"/>
              <a:t>C_ind</a:t>
            </a:r>
            <a:r>
              <a:rPr lang="en-US" baseline="-25000" err="1"/>
              <a:t>j</a:t>
            </a:r>
            <a:endParaRPr lang="en-US"/>
          </a:p>
          <a:p>
            <a:r>
              <a:rPr lang="en-US"/>
              <a:t>	….</a:t>
            </a:r>
          </a:p>
          <a:p>
            <a:r>
              <a:rPr lang="en-US"/>
              <a:t>load B_ind</a:t>
            </a:r>
            <a:r>
              <a:rPr lang="en-US" baseline="-25000"/>
              <a:t>i</a:t>
            </a:r>
            <a:r>
              <a:rPr lang="en-US"/>
              <a:t>+4, C_ind</a:t>
            </a:r>
            <a:r>
              <a:rPr lang="en-US" baseline="-25000"/>
              <a:t>j</a:t>
            </a:r>
            <a:r>
              <a:rPr lang="en-US"/>
              <a:t>+4</a:t>
            </a:r>
          </a:p>
          <a:p>
            <a:r>
              <a:rPr lang="en-US"/>
              <a:t>load </a:t>
            </a:r>
            <a:r>
              <a:rPr lang="en-US" err="1"/>
              <a:t>B_value</a:t>
            </a:r>
            <a:r>
              <a:rPr lang="en-US" baseline="-25000" err="1"/>
              <a:t>i</a:t>
            </a:r>
            <a:r>
              <a:rPr lang="en-US"/>
              <a:t>, </a:t>
            </a:r>
            <a:r>
              <a:rPr lang="en-US" err="1"/>
              <a:t>C_value</a:t>
            </a:r>
            <a:r>
              <a:rPr lang="en-US" baseline="-25000" err="1"/>
              <a:t>j</a:t>
            </a:r>
            <a:endParaRPr lang="en-US"/>
          </a:p>
          <a:p>
            <a:r>
              <a:rPr lang="en-US"/>
              <a:t>	….</a:t>
            </a:r>
          </a:p>
          <a:p>
            <a:r>
              <a:rPr lang="en-US"/>
              <a:t>load B_value</a:t>
            </a:r>
            <a:r>
              <a:rPr lang="en-US" baseline="-25000"/>
              <a:t>i</a:t>
            </a:r>
            <a:r>
              <a:rPr lang="en-US"/>
              <a:t>+4, C_value</a:t>
            </a:r>
            <a:r>
              <a:rPr lang="en-US" baseline="-25000"/>
              <a:t>j</a:t>
            </a:r>
            <a:r>
              <a:rPr lang="en-US"/>
              <a:t>+4</a:t>
            </a:r>
          </a:p>
          <a:p>
            <a:endParaRPr lang="en-US">
              <a:solidFill>
                <a:schemeClr val="accent6"/>
              </a:solidFill>
            </a:endParaRPr>
          </a:p>
          <a:p>
            <a:r>
              <a:rPr lang="en-US">
                <a:solidFill>
                  <a:schemeClr val="accent6"/>
                </a:solidFill>
              </a:rPr>
              <a:t>// Phase 2: Computation</a:t>
            </a:r>
          </a:p>
          <a:p>
            <a:r>
              <a:rPr lang="en-US">
                <a:solidFill>
                  <a:schemeClr val="accent6"/>
                </a:solidFill>
              </a:rPr>
              <a:t>// Phase 3: Pointer Advancement</a:t>
            </a:r>
          </a:p>
          <a:p>
            <a:endParaRPr lang="en-US">
              <a:solidFill>
                <a:srgbClr val="FF0000"/>
              </a:solidFill>
            </a:endParaRPr>
          </a:p>
          <a:p>
            <a:r>
              <a:rPr lang="en-US" err="1"/>
              <a:t>B_ptr</a:t>
            </a:r>
            <a:r>
              <a:rPr lang="en-US" baseline="-25000" err="1"/>
              <a:t>i</a:t>
            </a:r>
            <a:r>
              <a:rPr lang="en-US"/>
              <a:t> = </a:t>
            </a:r>
            <a:r>
              <a:rPr lang="en-US" err="1"/>
              <a:t>B_ptr</a:t>
            </a:r>
            <a:r>
              <a:rPr lang="en-US" baseline="-25000" err="1"/>
              <a:t>i</a:t>
            </a:r>
            <a:r>
              <a:rPr lang="en-US"/>
              <a:t> + 4</a:t>
            </a:r>
          </a:p>
          <a:p>
            <a:r>
              <a:rPr lang="en-US" err="1"/>
              <a:t>C_ptr</a:t>
            </a:r>
            <a:r>
              <a:rPr lang="en-US" baseline="-25000" err="1"/>
              <a:t>j</a:t>
            </a:r>
            <a:r>
              <a:rPr lang="en-US"/>
              <a:t> = </a:t>
            </a:r>
            <a:r>
              <a:rPr lang="en-US" err="1"/>
              <a:t>C_ptr</a:t>
            </a:r>
            <a:r>
              <a:rPr lang="en-US" baseline="-25000" err="1"/>
              <a:t>j</a:t>
            </a:r>
            <a:r>
              <a:rPr lang="en-US"/>
              <a:t> + 4</a:t>
            </a:r>
          </a:p>
        </p:txBody>
      </p:sp>
      <p:sp>
        <p:nvSpPr>
          <p:cNvPr id="11" name="Rectangle 10">
            <a:extLst>
              <a:ext uri="{FF2B5EF4-FFF2-40B4-BE49-F238E27FC236}">
                <a16:creationId xmlns:a16="http://schemas.microsoft.com/office/drawing/2014/main" id="{4E2D777D-D12D-F4E1-304F-ADDA88B08F00}"/>
              </a:ext>
            </a:extLst>
          </p:cNvPr>
          <p:cNvSpPr/>
          <p:nvPr/>
        </p:nvSpPr>
        <p:spPr>
          <a:xfrm>
            <a:off x="694642" y="2997748"/>
            <a:ext cx="4283758" cy="267565"/>
          </a:xfrm>
          <a:prstGeom prst="rect">
            <a:avLst/>
          </a:prstGeom>
          <a:noFill/>
          <a:ln>
            <a:solidFill>
              <a:schemeClr val="accent4"/>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A00B3C4F-2A7E-89C3-C5A5-ADBD5192E817}"/>
              </a:ext>
            </a:extLst>
          </p:cNvPr>
          <p:cNvSpPr/>
          <p:nvPr/>
        </p:nvSpPr>
        <p:spPr>
          <a:xfrm>
            <a:off x="7851797" y="4939438"/>
            <a:ext cx="3366099" cy="923330"/>
          </a:xfrm>
          <a:prstGeom prst="rect">
            <a:avLst/>
          </a:prstGeom>
          <a:noFill/>
          <a:ln>
            <a:solidFill>
              <a:schemeClr val="accent4"/>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8" name="TextBox 7">
            <a:extLst>
              <a:ext uri="{FF2B5EF4-FFF2-40B4-BE49-F238E27FC236}">
                <a16:creationId xmlns:a16="http://schemas.microsoft.com/office/drawing/2014/main" id="{80DAF359-F827-9CFA-D186-F49039A1B9B5}"/>
              </a:ext>
            </a:extLst>
          </p:cNvPr>
          <p:cNvSpPr txBox="1"/>
          <p:nvPr/>
        </p:nvSpPr>
        <p:spPr>
          <a:xfrm>
            <a:off x="2183644" y="5673424"/>
            <a:ext cx="5117088" cy="369332"/>
          </a:xfrm>
          <a:prstGeom prst="rect">
            <a:avLst/>
          </a:prstGeom>
          <a:noFill/>
        </p:spPr>
        <p:txBody>
          <a:bodyPr wrap="square" rtlCol="0">
            <a:spAutoFit/>
          </a:bodyPr>
          <a:lstStyle/>
          <a:p>
            <a:r>
              <a:rPr lang="en-US" err="1"/>
              <a:t>B_ptr</a:t>
            </a:r>
            <a:r>
              <a:rPr lang="en-US" baseline="-25000" err="1"/>
              <a:t>i</a:t>
            </a:r>
            <a:r>
              <a:rPr lang="en-US" baseline="-25000"/>
              <a:t> </a:t>
            </a:r>
            <a:r>
              <a:rPr lang="en-US">
                <a:solidFill>
                  <a:srgbClr val="FF0000"/>
                </a:solidFill>
              </a:rPr>
              <a:t>+ 4 </a:t>
            </a:r>
            <a:r>
              <a:rPr lang="en-US"/>
              <a:t>&lt; B_ptr</a:t>
            </a:r>
            <a:r>
              <a:rPr lang="en-US" baseline="-25000"/>
              <a:t>i+1</a:t>
            </a:r>
            <a:r>
              <a:rPr lang="en-US"/>
              <a:t>  &amp;&amp; </a:t>
            </a:r>
            <a:r>
              <a:rPr lang="en-US" err="1"/>
              <a:t>C_ptr</a:t>
            </a:r>
            <a:r>
              <a:rPr lang="en-US" baseline="-25000" err="1"/>
              <a:t>i</a:t>
            </a:r>
            <a:r>
              <a:rPr lang="en-US"/>
              <a:t> </a:t>
            </a:r>
            <a:r>
              <a:rPr lang="en-US">
                <a:solidFill>
                  <a:srgbClr val="FF0000"/>
                </a:solidFill>
              </a:rPr>
              <a:t>+ 4 </a:t>
            </a:r>
            <a:r>
              <a:rPr lang="en-US"/>
              <a:t>&lt; C_ptr</a:t>
            </a:r>
            <a:r>
              <a:rPr lang="en-US" baseline="-25000"/>
              <a:t>i+1</a:t>
            </a:r>
          </a:p>
        </p:txBody>
      </p:sp>
      <p:sp>
        <p:nvSpPr>
          <p:cNvPr id="12" name="TextBox 11">
            <a:extLst>
              <a:ext uri="{FF2B5EF4-FFF2-40B4-BE49-F238E27FC236}">
                <a16:creationId xmlns:a16="http://schemas.microsoft.com/office/drawing/2014/main" id="{7B814AA7-41AA-0637-D49A-0E16BF356370}"/>
              </a:ext>
            </a:extLst>
          </p:cNvPr>
          <p:cNvSpPr txBox="1"/>
          <p:nvPr/>
        </p:nvSpPr>
        <p:spPr>
          <a:xfrm>
            <a:off x="577093" y="5697006"/>
            <a:ext cx="1644650" cy="369332"/>
          </a:xfrm>
          <a:prstGeom prst="rect">
            <a:avLst/>
          </a:prstGeom>
          <a:noFill/>
        </p:spPr>
        <p:txBody>
          <a:bodyPr wrap="square">
            <a:spAutoFit/>
          </a:bodyPr>
          <a:lstStyle/>
          <a:p>
            <a:r>
              <a:rPr lang="en-US" err="1">
                <a:solidFill>
                  <a:srgbClr val="7030A0"/>
                </a:solidFill>
              </a:rPr>
              <a:t>condition_c</a:t>
            </a:r>
            <a:r>
              <a:rPr lang="en-US">
                <a:solidFill>
                  <a:srgbClr val="7030A0"/>
                </a:solidFill>
              </a:rPr>
              <a:t> </a:t>
            </a:r>
            <a:r>
              <a:rPr lang="en-US">
                <a:latin typeface="Times New Roman" panose="02020603050405020304" pitchFamily="18" charset="0"/>
                <a:cs typeface="Times New Roman" panose="02020603050405020304" pitchFamily="18" charset="0"/>
              </a:rPr>
              <a:t>→</a:t>
            </a:r>
            <a:endParaRPr lang="en-US"/>
          </a:p>
        </p:txBody>
      </p:sp>
      <p:sp>
        <p:nvSpPr>
          <p:cNvPr id="13" name="Rectangle 12">
            <a:extLst>
              <a:ext uri="{FF2B5EF4-FFF2-40B4-BE49-F238E27FC236}">
                <a16:creationId xmlns:a16="http://schemas.microsoft.com/office/drawing/2014/main" id="{C71CFFEE-1A28-EED9-19EF-D64BF001CB3F}"/>
              </a:ext>
            </a:extLst>
          </p:cNvPr>
          <p:cNvSpPr/>
          <p:nvPr/>
        </p:nvSpPr>
        <p:spPr>
          <a:xfrm>
            <a:off x="8194894" y="1829809"/>
            <a:ext cx="3340264" cy="3068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solidFill>
                  <a:srgbClr val="FF0000"/>
                </a:solidFill>
              </a:rPr>
              <a:t>——————   </a:t>
            </a:r>
            <a:r>
              <a:rPr lang="en-US">
                <a:solidFill>
                  <a:schemeClr val="tx1"/>
                </a:solidFill>
              </a:rPr>
              <a:t>( </a:t>
            </a:r>
            <a:r>
              <a:rPr lang="en-US" err="1">
                <a:solidFill>
                  <a:srgbClr val="7030A0"/>
                </a:solidFill>
              </a:rPr>
              <a:t>condition_c</a:t>
            </a:r>
            <a:r>
              <a:rPr lang="en-US">
                <a:solidFill>
                  <a:srgbClr val="7030A0"/>
                </a:solidFill>
              </a:rPr>
              <a:t> </a:t>
            </a:r>
            <a:r>
              <a:rPr lang="en-US">
                <a:solidFill>
                  <a:schemeClr val="tx1"/>
                </a:solidFill>
              </a:rPr>
              <a:t>)</a:t>
            </a:r>
          </a:p>
        </p:txBody>
      </p:sp>
      <p:sp>
        <p:nvSpPr>
          <p:cNvPr id="15" name="Rectangle 14">
            <a:extLst>
              <a:ext uri="{FF2B5EF4-FFF2-40B4-BE49-F238E27FC236}">
                <a16:creationId xmlns:a16="http://schemas.microsoft.com/office/drawing/2014/main" id="{9E8876CB-4C84-42C1-1753-8CCEF7DF6EA9}"/>
              </a:ext>
            </a:extLst>
          </p:cNvPr>
          <p:cNvSpPr/>
          <p:nvPr/>
        </p:nvSpPr>
        <p:spPr>
          <a:xfrm>
            <a:off x="9598378" y="1820951"/>
            <a:ext cx="1656645" cy="369332"/>
          </a:xfrm>
          <a:prstGeom prst="rect">
            <a:avLst/>
          </a:prstGeom>
          <a:noFill/>
          <a:ln>
            <a:solidFill>
              <a:srgbClr val="F68EE7"/>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Table 15">
            <a:extLst>
              <a:ext uri="{FF2B5EF4-FFF2-40B4-BE49-F238E27FC236}">
                <a16:creationId xmlns:a16="http://schemas.microsoft.com/office/drawing/2014/main" id="{3EAFB645-CA91-854C-5C73-FAD50A179B86}"/>
              </a:ext>
            </a:extLst>
          </p:cNvPr>
          <p:cNvGraphicFramePr>
            <a:graphicFrameLocks noGrp="1"/>
          </p:cNvGraphicFramePr>
          <p:nvPr>
            <p:extLst>
              <p:ext uri="{D42A27DB-BD31-4B8C-83A1-F6EECF244321}">
                <p14:modId xmlns:p14="http://schemas.microsoft.com/office/powerpoint/2010/main" val="394840590"/>
              </p:ext>
            </p:extLst>
          </p:nvPr>
        </p:nvGraphicFramePr>
        <p:xfrm>
          <a:off x="1164118" y="3889688"/>
          <a:ext cx="1252855" cy="155448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11455">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a:t>
                      </a:r>
                    </a:p>
                  </a:txBody>
                  <a:tcPr>
                    <a:solidFill>
                      <a:schemeClr val="accent3">
                        <a:lumMod val="40000"/>
                        <a:lumOff val="60000"/>
                      </a:schemeClr>
                    </a:solid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6</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a:t>
                      </a:r>
                    </a:p>
                  </a:txBody>
                  <a:tcPr>
                    <a:solidFill>
                      <a:schemeClr val="accent3">
                        <a:lumMod val="40000"/>
                        <a:lumOff val="60000"/>
                      </a:schemeClr>
                    </a:solid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graphicFrame>
        <p:nvGraphicFramePr>
          <p:cNvPr id="17" name="Table 16">
            <a:extLst>
              <a:ext uri="{FF2B5EF4-FFF2-40B4-BE49-F238E27FC236}">
                <a16:creationId xmlns:a16="http://schemas.microsoft.com/office/drawing/2014/main" id="{F857E855-27B6-EA3F-DFDA-C920B19E0BBB}"/>
              </a:ext>
            </a:extLst>
          </p:cNvPr>
          <p:cNvGraphicFramePr>
            <a:graphicFrameLocks noGrp="1"/>
          </p:cNvGraphicFramePr>
          <p:nvPr>
            <p:extLst>
              <p:ext uri="{D42A27DB-BD31-4B8C-83A1-F6EECF244321}">
                <p14:modId xmlns:p14="http://schemas.microsoft.com/office/powerpoint/2010/main" val="2524688197"/>
              </p:ext>
            </p:extLst>
          </p:nvPr>
        </p:nvGraphicFramePr>
        <p:xfrm>
          <a:off x="2418977" y="3889688"/>
          <a:ext cx="1327468" cy="1554480"/>
        </p:xfrm>
        <a:graphic>
          <a:graphicData uri="http://schemas.openxmlformats.org/drawingml/2006/table">
            <a:tbl>
              <a:tblPr firstRow="1" bandRow="1">
                <a:tableStyleId>{5940675A-B579-460E-94D1-54222C63F5DA}</a:tableStyleId>
              </a:tblPr>
              <a:tblGrid>
                <a:gridCol w="286068">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08280">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5</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7</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graphicFrame>
        <p:nvGraphicFramePr>
          <p:cNvPr id="18" name="Table 17">
            <a:extLst>
              <a:ext uri="{FF2B5EF4-FFF2-40B4-BE49-F238E27FC236}">
                <a16:creationId xmlns:a16="http://schemas.microsoft.com/office/drawing/2014/main" id="{FC1EBAC6-1112-D94D-4048-7403F7077C1B}"/>
              </a:ext>
            </a:extLst>
          </p:cNvPr>
          <p:cNvGraphicFramePr>
            <a:graphicFrameLocks noGrp="1"/>
          </p:cNvGraphicFramePr>
          <p:nvPr>
            <p:extLst>
              <p:ext uri="{D42A27DB-BD31-4B8C-83A1-F6EECF244321}">
                <p14:modId xmlns:p14="http://schemas.microsoft.com/office/powerpoint/2010/main" val="3448020545"/>
              </p:ext>
            </p:extLst>
          </p:nvPr>
        </p:nvGraphicFramePr>
        <p:xfrm>
          <a:off x="4305160" y="3889688"/>
          <a:ext cx="1252855" cy="155448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11455">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4</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graphicFrame>
        <p:nvGraphicFramePr>
          <p:cNvPr id="19" name="Table 18">
            <a:extLst>
              <a:ext uri="{FF2B5EF4-FFF2-40B4-BE49-F238E27FC236}">
                <a16:creationId xmlns:a16="http://schemas.microsoft.com/office/drawing/2014/main" id="{DE2EB74A-38E8-A772-168D-F59F5054E69D}"/>
              </a:ext>
            </a:extLst>
          </p:cNvPr>
          <p:cNvGraphicFramePr>
            <a:graphicFrameLocks noGrp="1"/>
          </p:cNvGraphicFramePr>
          <p:nvPr>
            <p:extLst>
              <p:ext uri="{D42A27DB-BD31-4B8C-83A1-F6EECF244321}">
                <p14:modId xmlns:p14="http://schemas.microsoft.com/office/powerpoint/2010/main" val="137965280"/>
              </p:ext>
            </p:extLst>
          </p:nvPr>
        </p:nvGraphicFramePr>
        <p:xfrm>
          <a:off x="5560019" y="3889688"/>
          <a:ext cx="1327468" cy="1554480"/>
        </p:xfrm>
        <a:graphic>
          <a:graphicData uri="http://schemas.openxmlformats.org/drawingml/2006/table">
            <a:tbl>
              <a:tblPr firstRow="1" bandRow="1">
                <a:tableStyleId>{5940675A-B579-460E-94D1-54222C63F5DA}</a:tableStyleId>
              </a:tblPr>
              <a:tblGrid>
                <a:gridCol w="286068">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08280">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6</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8</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7</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sp>
        <p:nvSpPr>
          <p:cNvPr id="21" name="TextBox 20">
            <a:extLst>
              <a:ext uri="{FF2B5EF4-FFF2-40B4-BE49-F238E27FC236}">
                <a16:creationId xmlns:a16="http://schemas.microsoft.com/office/drawing/2014/main" id="{2F4BFD9D-3546-1C7C-1C84-E31908AD5FD4}"/>
              </a:ext>
            </a:extLst>
          </p:cNvPr>
          <p:cNvSpPr txBox="1"/>
          <p:nvPr/>
        </p:nvSpPr>
        <p:spPr>
          <a:xfrm>
            <a:off x="3871445" y="4453764"/>
            <a:ext cx="312906" cy="369332"/>
          </a:xfrm>
          <a:prstGeom prst="rect">
            <a:avLst/>
          </a:prstGeom>
          <a:noFill/>
        </p:spPr>
        <p:txBody>
          <a:bodyPr wrap="none" rtlCol="0">
            <a:spAutoFit/>
          </a:bodyPr>
          <a:lstStyle/>
          <a:p>
            <a:r>
              <a:rPr lang="en-US"/>
              <a:t>X</a:t>
            </a:r>
          </a:p>
        </p:txBody>
      </p:sp>
      <p:cxnSp>
        <p:nvCxnSpPr>
          <p:cNvPr id="23" name="Straight Arrow Connector 22">
            <a:extLst>
              <a:ext uri="{FF2B5EF4-FFF2-40B4-BE49-F238E27FC236}">
                <a16:creationId xmlns:a16="http://schemas.microsoft.com/office/drawing/2014/main" id="{0ED24127-8955-1BE9-8B3B-1DEA2F71AA05}"/>
              </a:ext>
            </a:extLst>
          </p:cNvPr>
          <p:cNvCxnSpPr>
            <a:cxnSpLocks/>
          </p:cNvCxnSpPr>
          <p:nvPr/>
        </p:nvCxnSpPr>
        <p:spPr>
          <a:xfrm>
            <a:off x="395111" y="4301068"/>
            <a:ext cx="672785" cy="0"/>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Straight Arrow Connector 26">
            <a:extLst>
              <a:ext uri="{FF2B5EF4-FFF2-40B4-BE49-F238E27FC236}">
                <a16:creationId xmlns:a16="http://schemas.microsoft.com/office/drawing/2014/main" id="{57BA1431-48D4-BF8F-0FD8-8F9B6572B0B1}"/>
              </a:ext>
            </a:extLst>
          </p:cNvPr>
          <p:cNvCxnSpPr>
            <a:cxnSpLocks/>
          </p:cNvCxnSpPr>
          <p:nvPr/>
        </p:nvCxnSpPr>
        <p:spPr>
          <a:xfrm>
            <a:off x="6176117" y="3172178"/>
            <a:ext cx="0" cy="629360"/>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TextBox 6">
            <a:extLst>
              <a:ext uri="{FF2B5EF4-FFF2-40B4-BE49-F238E27FC236}">
                <a16:creationId xmlns:a16="http://schemas.microsoft.com/office/drawing/2014/main" id="{DC240E8A-D597-291E-351C-28D92AD4AA65}"/>
              </a:ext>
            </a:extLst>
          </p:cNvPr>
          <p:cNvSpPr txBox="1"/>
          <p:nvPr/>
        </p:nvSpPr>
        <p:spPr>
          <a:xfrm>
            <a:off x="4701680" y="1845319"/>
            <a:ext cx="1644650" cy="369332"/>
          </a:xfrm>
          <a:prstGeom prst="rect">
            <a:avLst/>
          </a:prstGeom>
          <a:noFill/>
        </p:spPr>
        <p:txBody>
          <a:bodyPr wrap="square">
            <a:spAutoFit/>
          </a:bodyPr>
          <a:lstStyle/>
          <a:p>
            <a:r>
              <a:rPr lang="en-US"/>
              <a:t>← </a:t>
            </a:r>
            <a:r>
              <a:rPr lang="en-US" err="1">
                <a:solidFill>
                  <a:schemeClr val="accent6">
                    <a:lumMod val="75000"/>
                  </a:schemeClr>
                </a:solidFill>
              </a:rPr>
              <a:t>condition_a</a:t>
            </a:r>
            <a:endParaRPr lang="en-US">
              <a:solidFill>
                <a:schemeClr val="accent6">
                  <a:lumMod val="75000"/>
                </a:schemeClr>
              </a:solidFill>
            </a:endParaRPr>
          </a:p>
        </p:txBody>
      </p:sp>
      <p:sp>
        <p:nvSpPr>
          <p:cNvPr id="14" name="Rectangle 13">
            <a:extLst>
              <a:ext uri="{FF2B5EF4-FFF2-40B4-BE49-F238E27FC236}">
                <a16:creationId xmlns:a16="http://schemas.microsoft.com/office/drawing/2014/main" id="{030E4545-B263-C4D1-7884-F5CDF317FBD6}"/>
              </a:ext>
            </a:extLst>
          </p:cNvPr>
          <p:cNvSpPr/>
          <p:nvPr/>
        </p:nvSpPr>
        <p:spPr>
          <a:xfrm>
            <a:off x="762001" y="2443181"/>
            <a:ext cx="3165713" cy="267565"/>
          </a:xfrm>
          <a:prstGeom prst="rect">
            <a:avLst/>
          </a:prstGeom>
          <a:noFill/>
          <a:ln>
            <a:solidFill>
              <a:srgbClr val="FF0000"/>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480C5D94-8860-106B-4D95-BF47E0A3A576}"/>
              </a:ext>
            </a:extLst>
          </p:cNvPr>
          <p:cNvSpPr/>
          <p:nvPr/>
        </p:nvSpPr>
        <p:spPr>
          <a:xfrm>
            <a:off x="7860717" y="2415295"/>
            <a:ext cx="3357179" cy="1659994"/>
          </a:xfrm>
          <a:prstGeom prst="rect">
            <a:avLst/>
          </a:prstGeom>
          <a:no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0" name="TextBox 19">
            <a:extLst>
              <a:ext uri="{FF2B5EF4-FFF2-40B4-BE49-F238E27FC236}">
                <a16:creationId xmlns:a16="http://schemas.microsoft.com/office/drawing/2014/main" id="{32BFFDE6-11A2-9AC4-7489-AE5F3084201B}"/>
              </a:ext>
            </a:extLst>
          </p:cNvPr>
          <p:cNvSpPr txBox="1"/>
          <p:nvPr/>
        </p:nvSpPr>
        <p:spPr>
          <a:xfrm>
            <a:off x="7197209" y="1255824"/>
            <a:ext cx="5560938" cy="923330"/>
          </a:xfrm>
          <a:prstGeom prst="rect">
            <a:avLst/>
          </a:prstGeom>
          <a:noFill/>
        </p:spPr>
        <p:txBody>
          <a:bodyPr wrap="square" rtlCol="0">
            <a:spAutoFit/>
          </a:bodyPr>
          <a:lstStyle/>
          <a:p>
            <a:r>
              <a:rPr lang="en-US" dirty="0"/>
              <a:t>for (int </a:t>
            </a:r>
            <a:r>
              <a:rPr lang="en-US" dirty="0" err="1"/>
              <a:t>i</a:t>
            </a:r>
            <a:r>
              <a:rPr lang="en-US" dirty="0"/>
              <a:t> = 0; </a:t>
            </a:r>
            <a:r>
              <a:rPr lang="en-US" dirty="0" err="1"/>
              <a:t>i</a:t>
            </a:r>
            <a:r>
              <a:rPr lang="en-US" dirty="0"/>
              <a:t> &lt; N; ++</a:t>
            </a:r>
            <a:r>
              <a:rPr lang="en-US" dirty="0" err="1"/>
              <a:t>i</a:t>
            </a:r>
            <a:r>
              <a:rPr lang="en-US" dirty="0"/>
              <a:t>)</a:t>
            </a:r>
          </a:p>
          <a:p>
            <a:r>
              <a:rPr lang="en-US" dirty="0"/>
              <a:t>    for (int j = 0; j &lt; M; ++j)</a:t>
            </a:r>
          </a:p>
          <a:p>
            <a:r>
              <a:rPr lang="en-US" dirty="0"/>
              <a:t>        while (</a:t>
            </a:r>
            <a:r>
              <a:rPr lang="en-US" dirty="0" err="1">
                <a:solidFill>
                  <a:schemeClr val="accent6">
                    <a:lumMod val="75000"/>
                  </a:schemeClr>
                </a:solidFill>
              </a:rPr>
              <a:t>condition_a</a:t>
            </a:r>
            <a:r>
              <a:rPr lang="en-US" dirty="0">
                <a:solidFill>
                  <a:schemeClr val="accent6">
                    <a:lumMod val="75000"/>
                  </a:schemeClr>
                </a:solidFill>
              </a:rPr>
              <a:t>)</a:t>
            </a:r>
            <a:endParaRPr lang="en-US" dirty="0"/>
          </a:p>
        </p:txBody>
      </p:sp>
    </p:spTree>
    <p:extLst>
      <p:ext uri="{BB962C8B-B14F-4D97-AF65-F5344CB8AC3E}">
        <p14:creationId xmlns:p14="http://schemas.microsoft.com/office/powerpoint/2010/main" val="12568607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4">
                                            <p:txEl>
                                              <p:pRg st="11" end="11"/>
                                            </p:txEl>
                                          </p:spTgt>
                                        </p:tgtEl>
                                        <p:attrNameLst>
                                          <p:attrName>style.visibility</p:attrName>
                                        </p:attrNameLst>
                                      </p:cBhvr>
                                      <p:to>
                                        <p:strVal val="visible"/>
                                      </p:to>
                                    </p:set>
                                    <p:animEffect transition="in" filter="fade">
                                      <p:cBhvr>
                                        <p:cTn id="11" dur="500"/>
                                        <p:tgtEl>
                                          <p:spTgt spid="44">
                                            <p:txEl>
                                              <p:pRg st="11" end="1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44">
                                            <p:txEl>
                                              <p:pRg st="12" end="12"/>
                                            </p:txEl>
                                          </p:spTgt>
                                        </p:tgtEl>
                                        <p:attrNameLst>
                                          <p:attrName>style.visibility</p:attrName>
                                        </p:attrNameLst>
                                      </p:cBhvr>
                                      <p:to>
                                        <p:strVal val="visible"/>
                                      </p:to>
                                    </p:set>
                                    <p:animEffect transition="in" filter="fade">
                                      <p:cBhvr>
                                        <p:cTn id="14" dur="500"/>
                                        <p:tgtEl>
                                          <p:spTgt spid="44">
                                            <p:txEl>
                                              <p:pRg st="12" end="1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3" grpId="0"/>
      <p:bldP spid="15" grpId="0" animBg="1"/>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AE2D8-05FC-BA9B-E181-D284F27AA5A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7D22BAB-6209-6E76-2A31-8E52E7B89139}"/>
              </a:ext>
            </a:extLst>
          </p:cNvPr>
          <p:cNvSpPr>
            <a:spLocks noGrp="1"/>
          </p:cNvSpPr>
          <p:nvPr>
            <p:ph type="sldNum" sz="quarter" idx="12"/>
          </p:nvPr>
        </p:nvSpPr>
        <p:spPr/>
        <p:txBody>
          <a:bodyPr/>
          <a:lstStyle/>
          <a:p>
            <a:r>
              <a:rPr lang="en-US"/>
              <a:t>11</a:t>
            </a:r>
          </a:p>
        </p:txBody>
      </p:sp>
      <p:pic>
        <p:nvPicPr>
          <p:cNvPr id="7" name="Picture 6">
            <a:extLst>
              <a:ext uri="{FF2B5EF4-FFF2-40B4-BE49-F238E27FC236}">
                <a16:creationId xmlns:a16="http://schemas.microsoft.com/office/drawing/2014/main" id="{1BD65062-7FEE-D42A-045A-E91C83B6555B}"/>
              </a:ext>
            </a:extLst>
          </p:cNvPr>
          <p:cNvPicPr/>
          <p:nvPr/>
        </p:nvPicPr>
        <p:blipFill>
          <a:blip r:embed="rId3">
            <a:extLst>
              <a:ext uri="{28A0092B-C50C-407E-A947-70E740481C1C}">
                <a14:useLocalDpi xmlns:a14="http://schemas.microsoft.com/office/drawing/2010/main" val="0"/>
              </a:ext>
            </a:extLst>
          </a:blip>
          <a:stretch>
            <a:fillRect/>
          </a:stretch>
        </p:blipFill>
        <p:spPr>
          <a:xfrm>
            <a:off x="2489200" y="609600"/>
            <a:ext cx="9474200" cy="5372099"/>
          </a:xfrm>
          <a:prstGeom prst="rect">
            <a:avLst/>
          </a:prstGeom>
        </p:spPr>
      </p:pic>
      <p:sp>
        <p:nvSpPr>
          <p:cNvPr id="8" name="TextBox 7">
            <a:extLst>
              <a:ext uri="{FF2B5EF4-FFF2-40B4-BE49-F238E27FC236}">
                <a16:creationId xmlns:a16="http://schemas.microsoft.com/office/drawing/2014/main" id="{4DC0FE53-6F71-CB9D-1E39-AE3A3F86A496}"/>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10" name="Rectangle 9">
            <a:extLst>
              <a:ext uri="{FF2B5EF4-FFF2-40B4-BE49-F238E27FC236}">
                <a16:creationId xmlns:a16="http://schemas.microsoft.com/office/drawing/2014/main" id="{282AEC7C-64D6-CF8C-D7A4-A58C8F810F0C}"/>
              </a:ext>
            </a:extLst>
          </p:cNvPr>
          <p:cNvSpPr/>
          <p:nvPr/>
        </p:nvSpPr>
        <p:spPr>
          <a:xfrm>
            <a:off x="2514600" y="2049780"/>
            <a:ext cx="9588500" cy="11506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9985FF6-B356-CA3A-6D64-5A481EC769F2}"/>
              </a:ext>
            </a:extLst>
          </p:cNvPr>
          <p:cNvSpPr/>
          <p:nvPr/>
        </p:nvSpPr>
        <p:spPr>
          <a:xfrm>
            <a:off x="3365500" y="609600"/>
            <a:ext cx="8530933" cy="6550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29EDBC9-F3D9-56E8-8D76-1EB540E213B1}"/>
              </a:ext>
            </a:extLst>
          </p:cNvPr>
          <p:cNvSpPr/>
          <p:nvPr/>
        </p:nvSpPr>
        <p:spPr>
          <a:xfrm>
            <a:off x="3225800" y="1238409"/>
            <a:ext cx="8530933" cy="8113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51910B0-EC83-C643-4D67-55B75D9EBB50}"/>
              </a:ext>
            </a:extLst>
          </p:cNvPr>
          <p:cNvSpPr/>
          <p:nvPr/>
        </p:nvSpPr>
        <p:spPr>
          <a:xfrm>
            <a:off x="3365500" y="4343401"/>
            <a:ext cx="8530933" cy="739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5C4CD4D-F943-14A7-55D1-12793B3F7BB6}"/>
              </a:ext>
            </a:extLst>
          </p:cNvPr>
          <p:cNvSpPr/>
          <p:nvPr/>
        </p:nvSpPr>
        <p:spPr>
          <a:xfrm>
            <a:off x="2168233" y="3192781"/>
            <a:ext cx="9588500" cy="11506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A54BCE1-92C0-B910-D039-EA0AFFE23244}"/>
              </a:ext>
            </a:extLst>
          </p:cNvPr>
          <p:cNvSpPr/>
          <p:nvPr/>
        </p:nvSpPr>
        <p:spPr>
          <a:xfrm>
            <a:off x="2514600" y="4343399"/>
            <a:ext cx="1729513" cy="6402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C83076F-4BF2-8693-285A-78CC5F5E81DE}"/>
              </a:ext>
            </a:extLst>
          </p:cNvPr>
          <p:cNvSpPr/>
          <p:nvPr/>
        </p:nvSpPr>
        <p:spPr>
          <a:xfrm>
            <a:off x="5391151" y="5353050"/>
            <a:ext cx="1904999" cy="5126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447874-8D76-A92D-150F-B5E004EC0DA9}"/>
              </a:ext>
            </a:extLst>
          </p:cNvPr>
          <p:cNvSpPr/>
          <p:nvPr/>
        </p:nvSpPr>
        <p:spPr>
          <a:xfrm>
            <a:off x="3365501" y="5082707"/>
            <a:ext cx="5473700" cy="3682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ACDCEF3-A389-19B2-37EB-569CD410D7B2}"/>
              </a:ext>
            </a:extLst>
          </p:cNvPr>
          <p:cNvSpPr/>
          <p:nvPr/>
        </p:nvSpPr>
        <p:spPr>
          <a:xfrm>
            <a:off x="2514599" y="4942637"/>
            <a:ext cx="966928" cy="10390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9A3B5AC-8828-C712-A759-6D096C3B44AE}"/>
              </a:ext>
            </a:extLst>
          </p:cNvPr>
          <p:cNvSpPr/>
          <p:nvPr/>
        </p:nvSpPr>
        <p:spPr>
          <a:xfrm>
            <a:off x="3439534" y="5825568"/>
            <a:ext cx="7723765" cy="2683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2EE09ED-529A-B67F-5000-DB9798D79C33}"/>
              </a:ext>
            </a:extLst>
          </p:cNvPr>
          <p:cNvSpPr/>
          <p:nvPr/>
        </p:nvSpPr>
        <p:spPr>
          <a:xfrm>
            <a:off x="10976699" y="5054132"/>
            <a:ext cx="281851" cy="78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F98537F-C824-3E64-ADD8-EB0CD32FE48C}"/>
              </a:ext>
            </a:extLst>
          </p:cNvPr>
          <p:cNvSpPr/>
          <p:nvPr/>
        </p:nvSpPr>
        <p:spPr>
          <a:xfrm>
            <a:off x="3548494" y="5402736"/>
            <a:ext cx="1852182" cy="4270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CE09C3-EC88-5D5B-5BCD-57338BA0A75E}"/>
              </a:ext>
            </a:extLst>
          </p:cNvPr>
          <p:cNvSpPr/>
          <p:nvPr/>
        </p:nvSpPr>
        <p:spPr>
          <a:xfrm>
            <a:off x="7291250" y="5390492"/>
            <a:ext cx="1914524" cy="448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3C2011C-4D65-A189-D5EB-E0D920A2B437}"/>
              </a:ext>
            </a:extLst>
          </p:cNvPr>
          <p:cNvSpPr/>
          <p:nvPr/>
        </p:nvSpPr>
        <p:spPr>
          <a:xfrm>
            <a:off x="9205774" y="5354456"/>
            <a:ext cx="1800226" cy="5160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5EEF3A-B837-B91A-4614-C87380E3A978}"/>
              </a:ext>
            </a:extLst>
          </p:cNvPr>
          <p:cNvSpPr>
            <a:spLocks noGrp="1"/>
          </p:cNvSpPr>
          <p:nvPr>
            <p:ph type="title"/>
          </p:nvPr>
        </p:nvSpPr>
        <p:spPr>
          <a:xfrm>
            <a:off x="838200" y="23385"/>
            <a:ext cx="10515600" cy="780184"/>
          </a:xfrm>
        </p:spPr>
        <p:txBody>
          <a:bodyPr>
            <a:normAutofit/>
          </a:bodyPr>
          <a:lstStyle/>
          <a:p>
            <a:pPr algn="ctr"/>
            <a:r>
              <a:rPr lang="en-US" sz="3600" dirty="0"/>
              <a:t>Execution Phases</a:t>
            </a:r>
          </a:p>
        </p:txBody>
      </p:sp>
      <p:pic>
        <p:nvPicPr>
          <p:cNvPr id="3" name="Picture 2">
            <a:extLst>
              <a:ext uri="{FF2B5EF4-FFF2-40B4-BE49-F238E27FC236}">
                <a16:creationId xmlns:a16="http://schemas.microsoft.com/office/drawing/2014/main" id="{5030AA20-79E5-FE9D-B36E-5D11BA97B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62EC0957-6754-29EB-7B62-4A48C197429C}"/>
              </a:ext>
            </a:extLst>
          </p:cNvPr>
          <p:cNvSpPr>
            <a:spLocks noGrp="1"/>
          </p:cNvSpPr>
          <p:nvPr>
            <p:ph type="ftr" sz="quarter" idx="11"/>
          </p:nvPr>
        </p:nvSpPr>
        <p:spPr/>
        <p:txBody>
          <a:bodyPr/>
          <a:lstStyle/>
          <a:p>
            <a:r>
              <a:rPr lang="en-US"/>
              <a:t>Splyce</a:t>
            </a:r>
            <a:endParaRPr lang="en-US">
              <a:solidFill>
                <a:schemeClr val="bg1"/>
              </a:solidFill>
            </a:endParaRPr>
          </a:p>
        </p:txBody>
      </p:sp>
    </p:spTree>
    <p:extLst>
      <p:ext uri="{BB962C8B-B14F-4D97-AF65-F5344CB8AC3E}">
        <p14:creationId xmlns:p14="http://schemas.microsoft.com/office/powerpoint/2010/main" val="1474804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3"/>
                                        </p:tgtEl>
                                      </p:cBhvr>
                                    </p:animEffect>
                                    <p:set>
                                      <p:cBhvr>
                                        <p:cTn id="17" dur="1" fill="hold">
                                          <p:stCondLst>
                                            <p:cond delay="499"/>
                                          </p:stCondLst>
                                        </p:cTn>
                                        <p:tgtEl>
                                          <p:spTgt spid="1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4"/>
                                        </p:tgtEl>
                                      </p:cBhvr>
                                    </p:animEffect>
                                    <p:set>
                                      <p:cBhvr>
                                        <p:cTn id="32" dur="1" fill="hold">
                                          <p:stCondLst>
                                            <p:cond delay="499"/>
                                          </p:stCondLst>
                                        </p:cTn>
                                        <p:tgtEl>
                                          <p:spTgt spid="14"/>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18"/>
                                        </p:tgtEl>
                                      </p:cBhvr>
                                    </p:animEffect>
                                    <p:set>
                                      <p:cBhvr>
                                        <p:cTn id="40" dur="1" fill="hold">
                                          <p:stCondLst>
                                            <p:cond delay="499"/>
                                          </p:stCondLst>
                                        </p:cTn>
                                        <p:tgtEl>
                                          <p:spTgt spid="18"/>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500"/>
                                        <p:tgtEl>
                                          <p:spTgt spid="19"/>
                                        </p:tgtEl>
                                      </p:cBhvr>
                                    </p:animEffect>
                                    <p:set>
                                      <p:cBhvr>
                                        <p:cTn id="46" dur="1" fill="hold">
                                          <p:stCondLst>
                                            <p:cond delay="499"/>
                                          </p:stCondLst>
                                        </p:cTn>
                                        <p:tgtEl>
                                          <p:spTgt spid="19"/>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20"/>
                                        </p:tgtEl>
                                      </p:cBhvr>
                                    </p:animEffect>
                                    <p:set>
                                      <p:cBhvr>
                                        <p:cTn id="49" dur="1" fill="hold">
                                          <p:stCondLst>
                                            <p:cond delay="499"/>
                                          </p:stCondLst>
                                        </p:cTn>
                                        <p:tgtEl>
                                          <p:spTgt spid="20"/>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24"/>
                                        </p:tgtEl>
                                      </p:cBhvr>
                                    </p:animEffect>
                                    <p:set>
                                      <p:cBhvr>
                                        <p:cTn id="62" dur="1" fill="hold">
                                          <p:stCondLst>
                                            <p:cond delay="499"/>
                                          </p:stCondLst>
                                        </p:cTn>
                                        <p:tgtEl>
                                          <p:spTgt spid="2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25"/>
                                        </p:tgtEl>
                                      </p:cBhvr>
                                    </p:animEffect>
                                    <p:set>
                                      <p:cBhvr>
                                        <p:cTn id="67"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animBg="1"/>
      <p:bldP spid="25" grpId="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A9977-ECAE-7AEE-8751-E592E3CF5E6B}"/>
            </a:ext>
          </a:extLst>
        </p:cNvPr>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FAA69A32-2839-8E9F-95CD-0B66957CA2C8}"/>
              </a:ext>
            </a:extLst>
          </p:cNvPr>
          <p:cNvCxnSpPr>
            <a:cxnSpLocks/>
          </p:cNvCxnSpPr>
          <p:nvPr/>
        </p:nvCxnSpPr>
        <p:spPr>
          <a:xfrm>
            <a:off x="2591564" y="4186216"/>
            <a:ext cx="0" cy="489811"/>
          </a:xfrm>
          <a:prstGeom prst="line">
            <a:avLst/>
          </a:prstGeom>
        </p:spPr>
        <p:style>
          <a:lnRef idx="2">
            <a:schemeClr val="accent4"/>
          </a:lnRef>
          <a:fillRef idx="0">
            <a:schemeClr val="accent4"/>
          </a:fillRef>
          <a:effectRef idx="1">
            <a:schemeClr val="accent4"/>
          </a:effectRef>
          <a:fontRef idx="minor">
            <a:schemeClr val="tx1"/>
          </a:fontRef>
        </p:style>
      </p:cxnSp>
      <p:cxnSp>
        <p:nvCxnSpPr>
          <p:cNvPr id="21" name="Straight Connector 20">
            <a:extLst>
              <a:ext uri="{FF2B5EF4-FFF2-40B4-BE49-F238E27FC236}">
                <a16:creationId xmlns:a16="http://schemas.microsoft.com/office/drawing/2014/main" id="{29707563-32CB-0CC0-E498-94D686703D53}"/>
              </a:ext>
            </a:extLst>
          </p:cNvPr>
          <p:cNvCxnSpPr/>
          <p:nvPr/>
        </p:nvCxnSpPr>
        <p:spPr>
          <a:xfrm>
            <a:off x="1285875" y="4187243"/>
            <a:ext cx="647700" cy="490993"/>
          </a:xfrm>
          <a:prstGeom prst="line">
            <a:avLst/>
          </a:prstGeom>
        </p:spPr>
        <p:style>
          <a:lnRef idx="2">
            <a:schemeClr val="accent4"/>
          </a:lnRef>
          <a:fillRef idx="0">
            <a:schemeClr val="accent4"/>
          </a:fillRef>
          <a:effectRef idx="1">
            <a:schemeClr val="accent4"/>
          </a:effectRef>
          <a:fontRef idx="minor">
            <a:schemeClr val="tx1"/>
          </a:fontRef>
        </p:style>
      </p:cxnSp>
      <p:sp>
        <p:nvSpPr>
          <p:cNvPr id="5" name="Slide Number Placeholder 4">
            <a:extLst>
              <a:ext uri="{FF2B5EF4-FFF2-40B4-BE49-F238E27FC236}">
                <a16:creationId xmlns:a16="http://schemas.microsoft.com/office/drawing/2014/main" id="{68FEBAD0-0E93-37C8-D567-542F28A74E18}"/>
              </a:ext>
            </a:extLst>
          </p:cNvPr>
          <p:cNvSpPr>
            <a:spLocks noGrp="1"/>
          </p:cNvSpPr>
          <p:nvPr>
            <p:ph type="sldNum" sz="quarter" idx="12"/>
          </p:nvPr>
        </p:nvSpPr>
        <p:spPr/>
        <p:txBody>
          <a:bodyPr/>
          <a:lstStyle/>
          <a:p>
            <a:r>
              <a:rPr lang="en-US"/>
              <a:t>12</a:t>
            </a:r>
          </a:p>
        </p:txBody>
      </p:sp>
      <p:pic>
        <p:nvPicPr>
          <p:cNvPr id="7" name="Picture 6">
            <a:extLst>
              <a:ext uri="{FF2B5EF4-FFF2-40B4-BE49-F238E27FC236}">
                <a16:creationId xmlns:a16="http://schemas.microsoft.com/office/drawing/2014/main" id="{948C2135-20BC-91B7-37CE-83FA1BA55EF3}"/>
              </a:ext>
            </a:extLst>
          </p:cNvPr>
          <p:cNvPicPr/>
          <p:nvPr/>
        </p:nvPicPr>
        <p:blipFill>
          <a:blip r:embed="rId3">
            <a:extLst>
              <a:ext uri="{28A0092B-C50C-407E-A947-70E740481C1C}">
                <a14:useLocalDpi xmlns:a14="http://schemas.microsoft.com/office/drawing/2010/main" val="0"/>
              </a:ext>
            </a:extLst>
          </a:blip>
          <a:stretch>
            <a:fillRect/>
          </a:stretch>
        </p:blipFill>
        <p:spPr>
          <a:xfrm>
            <a:off x="4472713" y="802951"/>
            <a:ext cx="7719287" cy="4521199"/>
          </a:xfrm>
          <a:prstGeom prst="rect">
            <a:avLst/>
          </a:prstGeom>
        </p:spPr>
      </p:pic>
      <p:sp>
        <p:nvSpPr>
          <p:cNvPr id="8" name="TextBox 7">
            <a:extLst>
              <a:ext uri="{FF2B5EF4-FFF2-40B4-BE49-F238E27FC236}">
                <a16:creationId xmlns:a16="http://schemas.microsoft.com/office/drawing/2014/main" id="{87717742-FC08-EC3C-DC1F-528F7FB0A618}"/>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pic>
        <p:nvPicPr>
          <p:cNvPr id="3" name="Picture 2">
            <a:extLst>
              <a:ext uri="{FF2B5EF4-FFF2-40B4-BE49-F238E27FC236}">
                <a16:creationId xmlns:a16="http://schemas.microsoft.com/office/drawing/2014/main" id="{5795901C-54C2-D0A5-6744-6447FF13E5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867" y="1330747"/>
            <a:ext cx="3948546" cy="2144306"/>
          </a:xfrm>
          <a:prstGeom prst="rect">
            <a:avLst/>
          </a:prstGeom>
        </p:spPr>
      </p:pic>
      <p:sp>
        <p:nvSpPr>
          <p:cNvPr id="2" name="Title 1">
            <a:extLst>
              <a:ext uri="{FF2B5EF4-FFF2-40B4-BE49-F238E27FC236}">
                <a16:creationId xmlns:a16="http://schemas.microsoft.com/office/drawing/2014/main" id="{9FFA0351-C051-BDCB-3E05-E1E0C4EEAF9A}"/>
              </a:ext>
            </a:extLst>
          </p:cNvPr>
          <p:cNvSpPr>
            <a:spLocks noGrp="1"/>
          </p:cNvSpPr>
          <p:nvPr>
            <p:ph type="title"/>
          </p:nvPr>
        </p:nvSpPr>
        <p:spPr>
          <a:xfrm>
            <a:off x="838200" y="23385"/>
            <a:ext cx="10515600" cy="780184"/>
          </a:xfrm>
        </p:spPr>
        <p:txBody>
          <a:bodyPr>
            <a:normAutofit/>
          </a:bodyPr>
          <a:lstStyle/>
          <a:p>
            <a:pPr algn="ctr"/>
            <a:r>
              <a:rPr lang="en-US" sz="3600"/>
              <a:t>Execution Phases</a:t>
            </a:r>
          </a:p>
        </p:txBody>
      </p:sp>
      <p:pic>
        <p:nvPicPr>
          <p:cNvPr id="6" name="Picture 5">
            <a:extLst>
              <a:ext uri="{FF2B5EF4-FFF2-40B4-BE49-F238E27FC236}">
                <a16:creationId xmlns:a16="http://schemas.microsoft.com/office/drawing/2014/main" id="{D1EC5238-83AA-38F9-3891-166956E7B0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B2F13E05-1560-5ABE-76C8-4358FF343ED8}"/>
              </a:ext>
            </a:extLst>
          </p:cNvPr>
          <p:cNvSpPr>
            <a:spLocks noGrp="1"/>
          </p:cNvSpPr>
          <p:nvPr>
            <p:ph type="ftr" sz="quarter" idx="11"/>
          </p:nvPr>
        </p:nvSpPr>
        <p:spPr/>
        <p:txBody>
          <a:bodyPr/>
          <a:lstStyle/>
          <a:p>
            <a:r>
              <a:rPr lang="en-US"/>
              <a:t>Splyce</a:t>
            </a:r>
            <a:endParaRPr lang="en-US">
              <a:solidFill>
                <a:schemeClr val="bg1"/>
              </a:solidFill>
            </a:endParaRPr>
          </a:p>
        </p:txBody>
      </p:sp>
      <p:graphicFrame>
        <p:nvGraphicFramePr>
          <p:cNvPr id="9" name="Table 8">
            <a:extLst>
              <a:ext uri="{FF2B5EF4-FFF2-40B4-BE49-F238E27FC236}">
                <a16:creationId xmlns:a16="http://schemas.microsoft.com/office/drawing/2014/main" id="{3AB05806-BF8D-C092-15E9-3DB565E9FB97}"/>
              </a:ext>
            </a:extLst>
          </p:cNvPr>
          <p:cNvGraphicFramePr>
            <a:graphicFrameLocks noGrp="1"/>
          </p:cNvGraphicFramePr>
          <p:nvPr>
            <p:extLst>
              <p:ext uri="{D42A27DB-BD31-4B8C-83A1-F6EECF244321}">
                <p14:modId xmlns:p14="http://schemas.microsoft.com/office/powerpoint/2010/main" val="675806766"/>
              </p:ext>
            </p:extLst>
          </p:nvPr>
        </p:nvGraphicFramePr>
        <p:xfrm>
          <a:off x="977130" y="3817219"/>
          <a:ext cx="2585420" cy="370024"/>
        </p:xfrm>
        <a:graphic>
          <a:graphicData uri="http://schemas.openxmlformats.org/drawingml/2006/table">
            <a:tbl>
              <a:tblPr firstRow="1" bandRow="1">
                <a:tableStyleId>{5940675A-B579-460E-94D1-54222C63F5DA}</a:tableStyleId>
              </a:tblPr>
              <a:tblGrid>
                <a:gridCol w="646355">
                  <a:extLst>
                    <a:ext uri="{9D8B030D-6E8A-4147-A177-3AD203B41FA5}">
                      <a16:colId xmlns:a16="http://schemas.microsoft.com/office/drawing/2014/main" val="1283159201"/>
                    </a:ext>
                  </a:extLst>
                </a:gridCol>
                <a:gridCol w="646355">
                  <a:extLst>
                    <a:ext uri="{9D8B030D-6E8A-4147-A177-3AD203B41FA5}">
                      <a16:colId xmlns:a16="http://schemas.microsoft.com/office/drawing/2014/main" val="4011648503"/>
                    </a:ext>
                  </a:extLst>
                </a:gridCol>
                <a:gridCol w="646355">
                  <a:extLst>
                    <a:ext uri="{9D8B030D-6E8A-4147-A177-3AD203B41FA5}">
                      <a16:colId xmlns:a16="http://schemas.microsoft.com/office/drawing/2014/main" val="3216102487"/>
                    </a:ext>
                  </a:extLst>
                </a:gridCol>
                <a:gridCol w="646355">
                  <a:extLst>
                    <a:ext uri="{9D8B030D-6E8A-4147-A177-3AD203B41FA5}">
                      <a16:colId xmlns:a16="http://schemas.microsoft.com/office/drawing/2014/main" val="867244730"/>
                    </a:ext>
                  </a:extLst>
                </a:gridCol>
              </a:tblGrid>
              <a:tr h="370024">
                <a:tc>
                  <a:txBody>
                    <a:bodyPr/>
                    <a:lstStyle/>
                    <a:p>
                      <a:pPr algn="ctr"/>
                      <a:r>
                        <a:rPr lang="en-US"/>
                        <a:t>2</a:t>
                      </a:r>
                    </a:p>
                  </a:txBody>
                  <a:tcPr>
                    <a:solidFill>
                      <a:srgbClr val="D5E8D4"/>
                    </a:solidFill>
                  </a:tcPr>
                </a:tc>
                <a:tc>
                  <a:txBody>
                    <a:bodyPr/>
                    <a:lstStyle/>
                    <a:p>
                      <a:pPr algn="ctr"/>
                      <a:r>
                        <a:rPr lang="en-US"/>
                        <a:t>5</a:t>
                      </a:r>
                    </a:p>
                  </a:txBody>
                  <a:tcPr>
                    <a:solidFill>
                      <a:srgbClr val="D5E8D4"/>
                    </a:solidFill>
                  </a:tcPr>
                </a:tc>
                <a:tc>
                  <a:txBody>
                    <a:bodyPr/>
                    <a:lstStyle/>
                    <a:p>
                      <a:pPr algn="ctr"/>
                      <a:r>
                        <a:rPr lang="en-US"/>
                        <a:t>7</a:t>
                      </a:r>
                    </a:p>
                  </a:txBody>
                  <a:tcPr>
                    <a:solidFill>
                      <a:srgbClr val="D5E8D4"/>
                    </a:solidFill>
                  </a:tcPr>
                </a:tc>
                <a:tc>
                  <a:txBody>
                    <a:bodyPr/>
                    <a:lstStyle/>
                    <a:p>
                      <a:pPr algn="ctr"/>
                      <a:r>
                        <a:rPr lang="en-US"/>
                        <a:t>9</a:t>
                      </a:r>
                    </a:p>
                  </a:txBody>
                  <a:tcPr>
                    <a:solidFill>
                      <a:srgbClr val="D5E8D4"/>
                    </a:solidFill>
                  </a:tcPr>
                </a:tc>
                <a:extLst>
                  <a:ext uri="{0D108BD9-81ED-4DB2-BD59-A6C34878D82A}">
                    <a16:rowId xmlns:a16="http://schemas.microsoft.com/office/drawing/2014/main" val="1640351313"/>
                  </a:ext>
                </a:extLst>
              </a:tr>
            </a:tbl>
          </a:graphicData>
        </a:graphic>
      </p:graphicFrame>
      <p:graphicFrame>
        <p:nvGraphicFramePr>
          <p:cNvPr id="11" name="Table 10">
            <a:extLst>
              <a:ext uri="{FF2B5EF4-FFF2-40B4-BE49-F238E27FC236}">
                <a16:creationId xmlns:a16="http://schemas.microsoft.com/office/drawing/2014/main" id="{4CE51044-4445-A8B9-8499-4B9F3AC9854F}"/>
              </a:ext>
            </a:extLst>
          </p:cNvPr>
          <p:cNvGraphicFramePr>
            <a:graphicFrameLocks noGrp="1"/>
          </p:cNvGraphicFramePr>
          <p:nvPr>
            <p:extLst>
              <p:ext uri="{D42A27DB-BD31-4B8C-83A1-F6EECF244321}">
                <p14:modId xmlns:p14="http://schemas.microsoft.com/office/powerpoint/2010/main" val="3496487827"/>
              </p:ext>
            </p:extLst>
          </p:nvPr>
        </p:nvGraphicFramePr>
        <p:xfrm>
          <a:off x="977130" y="4678236"/>
          <a:ext cx="2585420" cy="370024"/>
        </p:xfrm>
        <a:graphic>
          <a:graphicData uri="http://schemas.openxmlformats.org/drawingml/2006/table">
            <a:tbl>
              <a:tblPr firstRow="1" bandRow="1">
                <a:tableStyleId>{5940675A-B579-460E-94D1-54222C63F5DA}</a:tableStyleId>
              </a:tblPr>
              <a:tblGrid>
                <a:gridCol w="646355">
                  <a:extLst>
                    <a:ext uri="{9D8B030D-6E8A-4147-A177-3AD203B41FA5}">
                      <a16:colId xmlns:a16="http://schemas.microsoft.com/office/drawing/2014/main" val="1283159201"/>
                    </a:ext>
                  </a:extLst>
                </a:gridCol>
                <a:gridCol w="646355">
                  <a:extLst>
                    <a:ext uri="{9D8B030D-6E8A-4147-A177-3AD203B41FA5}">
                      <a16:colId xmlns:a16="http://schemas.microsoft.com/office/drawing/2014/main" val="4011648503"/>
                    </a:ext>
                  </a:extLst>
                </a:gridCol>
                <a:gridCol w="646355">
                  <a:extLst>
                    <a:ext uri="{9D8B030D-6E8A-4147-A177-3AD203B41FA5}">
                      <a16:colId xmlns:a16="http://schemas.microsoft.com/office/drawing/2014/main" val="3216102487"/>
                    </a:ext>
                  </a:extLst>
                </a:gridCol>
                <a:gridCol w="646355">
                  <a:extLst>
                    <a:ext uri="{9D8B030D-6E8A-4147-A177-3AD203B41FA5}">
                      <a16:colId xmlns:a16="http://schemas.microsoft.com/office/drawing/2014/main" val="867244730"/>
                    </a:ext>
                  </a:extLst>
                </a:gridCol>
              </a:tblGrid>
              <a:tr h="370024">
                <a:tc>
                  <a:txBody>
                    <a:bodyPr/>
                    <a:lstStyle/>
                    <a:p>
                      <a:pPr algn="ctr"/>
                      <a:r>
                        <a:rPr lang="en-US"/>
                        <a:t>0</a:t>
                      </a:r>
                    </a:p>
                  </a:txBody>
                  <a:tcPr>
                    <a:solidFill>
                      <a:srgbClr val="F8CECC"/>
                    </a:solidFill>
                  </a:tcPr>
                </a:tc>
                <a:tc>
                  <a:txBody>
                    <a:bodyPr/>
                    <a:lstStyle/>
                    <a:p>
                      <a:pPr algn="ctr"/>
                      <a:r>
                        <a:rPr lang="en-US"/>
                        <a:t>2</a:t>
                      </a:r>
                    </a:p>
                  </a:txBody>
                  <a:tcPr>
                    <a:solidFill>
                      <a:srgbClr val="F8CECC"/>
                    </a:solidFill>
                  </a:tcPr>
                </a:tc>
                <a:tc>
                  <a:txBody>
                    <a:bodyPr/>
                    <a:lstStyle/>
                    <a:p>
                      <a:pPr algn="ctr"/>
                      <a:r>
                        <a:rPr lang="en-US"/>
                        <a:t>7</a:t>
                      </a:r>
                    </a:p>
                  </a:txBody>
                  <a:tcPr>
                    <a:solidFill>
                      <a:srgbClr val="F8CECC"/>
                    </a:solidFill>
                  </a:tcPr>
                </a:tc>
                <a:tc>
                  <a:txBody>
                    <a:bodyPr/>
                    <a:lstStyle/>
                    <a:p>
                      <a:pPr algn="ctr"/>
                      <a:r>
                        <a:rPr lang="en-US"/>
                        <a:t>8</a:t>
                      </a:r>
                    </a:p>
                  </a:txBody>
                  <a:tcPr>
                    <a:solidFill>
                      <a:srgbClr val="F8CECC"/>
                    </a:solidFill>
                  </a:tcPr>
                </a:tc>
                <a:extLst>
                  <a:ext uri="{0D108BD9-81ED-4DB2-BD59-A6C34878D82A}">
                    <a16:rowId xmlns:a16="http://schemas.microsoft.com/office/drawing/2014/main" val="1640351313"/>
                  </a:ext>
                </a:extLst>
              </a:tr>
            </a:tbl>
          </a:graphicData>
        </a:graphic>
      </p:graphicFrame>
      <p:sp>
        <p:nvSpPr>
          <p:cNvPr id="10" name="Rectangle 9">
            <a:extLst>
              <a:ext uri="{FF2B5EF4-FFF2-40B4-BE49-F238E27FC236}">
                <a16:creationId xmlns:a16="http://schemas.microsoft.com/office/drawing/2014/main" id="{A940E95D-693C-3137-B6B0-866CBDC242F9}"/>
              </a:ext>
            </a:extLst>
          </p:cNvPr>
          <p:cNvSpPr/>
          <p:nvPr/>
        </p:nvSpPr>
        <p:spPr>
          <a:xfrm>
            <a:off x="3740629" y="1583136"/>
            <a:ext cx="674934" cy="399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C1D74AC-3B0D-82AB-8979-410539C43CC8}"/>
              </a:ext>
            </a:extLst>
          </p:cNvPr>
          <p:cNvSpPr/>
          <p:nvPr/>
        </p:nvSpPr>
        <p:spPr>
          <a:xfrm>
            <a:off x="1500996" y="3078483"/>
            <a:ext cx="2857417" cy="399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Table 18">
            <a:extLst>
              <a:ext uri="{FF2B5EF4-FFF2-40B4-BE49-F238E27FC236}">
                <a16:creationId xmlns:a16="http://schemas.microsoft.com/office/drawing/2014/main" id="{A4EFEB4C-CE01-28C9-33E8-A337E393BB1D}"/>
              </a:ext>
            </a:extLst>
          </p:cNvPr>
          <p:cNvGraphicFramePr>
            <a:graphicFrameLocks noGrp="1"/>
          </p:cNvGraphicFramePr>
          <p:nvPr>
            <p:extLst>
              <p:ext uri="{D42A27DB-BD31-4B8C-83A1-F6EECF244321}">
                <p14:modId xmlns:p14="http://schemas.microsoft.com/office/powerpoint/2010/main" val="3565333297"/>
              </p:ext>
            </p:extLst>
          </p:nvPr>
        </p:nvGraphicFramePr>
        <p:xfrm>
          <a:off x="2915414" y="4680291"/>
          <a:ext cx="651714" cy="365760"/>
        </p:xfrm>
        <a:graphic>
          <a:graphicData uri="http://schemas.openxmlformats.org/drawingml/2006/table">
            <a:tbl>
              <a:tblPr firstRow="1" bandRow="1">
                <a:tableStyleId>{5C22544A-7EE6-4342-B048-85BDC9FD1C3A}</a:tableStyleId>
              </a:tblPr>
              <a:tblGrid>
                <a:gridCol w="651714">
                  <a:extLst>
                    <a:ext uri="{9D8B030D-6E8A-4147-A177-3AD203B41FA5}">
                      <a16:colId xmlns:a16="http://schemas.microsoft.com/office/drawing/2014/main" val="2083669530"/>
                    </a:ext>
                  </a:extLst>
                </a:gridCol>
              </a:tblGrid>
              <a:tr h="365125">
                <a:tc>
                  <a:txBody>
                    <a:bodyPr/>
                    <a:lstStyle/>
                    <a:p>
                      <a:pPr algn="ctr"/>
                      <a:r>
                        <a:rPr lang="en-US" b="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85D56"/>
                    </a:solidFill>
                  </a:tcPr>
                </a:tc>
                <a:extLst>
                  <a:ext uri="{0D108BD9-81ED-4DB2-BD59-A6C34878D82A}">
                    <a16:rowId xmlns:a16="http://schemas.microsoft.com/office/drawing/2014/main" val="2586728307"/>
                  </a:ext>
                </a:extLst>
              </a:tr>
            </a:tbl>
          </a:graphicData>
        </a:graphic>
      </p:graphicFrame>
      <p:graphicFrame>
        <p:nvGraphicFramePr>
          <p:cNvPr id="12" name="Table 11">
            <a:extLst>
              <a:ext uri="{FF2B5EF4-FFF2-40B4-BE49-F238E27FC236}">
                <a16:creationId xmlns:a16="http://schemas.microsoft.com/office/drawing/2014/main" id="{137E19C8-8AF7-BB54-6B7B-59F26A1C1D90}"/>
              </a:ext>
            </a:extLst>
          </p:cNvPr>
          <p:cNvGraphicFramePr>
            <a:graphicFrameLocks noGrp="1"/>
          </p:cNvGraphicFramePr>
          <p:nvPr>
            <p:extLst>
              <p:ext uri="{D42A27DB-BD31-4B8C-83A1-F6EECF244321}">
                <p14:modId xmlns:p14="http://schemas.microsoft.com/office/powerpoint/2010/main" val="1961603200"/>
              </p:ext>
            </p:extLst>
          </p:nvPr>
        </p:nvGraphicFramePr>
        <p:xfrm>
          <a:off x="3816621" y="4676027"/>
          <a:ext cx="651714" cy="365760"/>
        </p:xfrm>
        <a:graphic>
          <a:graphicData uri="http://schemas.openxmlformats.org/drawingml/2006/table">
            <a:tbl>
              <a:tblPr firstRow="1" bandRow="1">
                <a:tableStyleId>{5C22544A-7EE6-4342-B048-85BDC9FD1C3A}</a:tableStyleId>
              </a:tblPr>
              <a:tblGrid>
                <a:gridCol w="651714">
                  <a:extLst>
                    <a:ext uri="{9D8B030D-6E8A-4147-A177-3AD203B41FA5}">
                      <a16:colId xmlns:a16="http://schemas.microsoft.com/office/drawing/2014/main" val="2083669530"/>
                    </a:ext>
                  </a:extLst>
                </a:gridCol>
              </a:tblGrid>
              <a:tr h="365125">
                <a:tc>
                  <a:txBody>
                    <a:bodyPr/>
                    <a:lstStyle/>
                    <a:p>
                      <a:pPr algn="ctr"/>
                      <a:r>
                        <a:rPr lang="en-US" b="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CECC"/>
                    </a:solidFill>
                  </a:tcPr>
                </a:tc>
                <a:extLst>
                  <a:ext uri="{0D108BD9-81ED-4DB2-BD59-A6C34878D82A}">
                    <a16:rowId xmlns:a16="http://schemas.microsoft.com/office/drawing/2014/main" val="2586728307"/>
                  </a:ext>
                </a:extLst>
              </a:tr>
            </a:tbl>
          </a:graphicData>
        </a:graphic>
      </p:graphicFrame>
      <p:cxnSp>
        <p:nvCxnSpPr>
          <p:cNvPr id="14" name="Straight Connector 13">
            <a:extLst>
              <a:ext uri="{FF2B5EF4-FFF2-40B4-BE49-F238E27FC236}">
                <a16:creationId xmlns:a16="http://schemas.microsoft.com/office/drawing/2014/main" id="{385B0380-FEEE-FA6D-963C-5F609B932ED3}"/>
              </a:ext>
            </a:extLst>
          </p:cNvPr>
          <p:cNvCxnSpPr>
            <a:cxnSpLocks/>
            <a:endCxn id="12" idx="0"/>
          </p:cNvCxnSpPr>
          <p:nvPr/>
        </p:nvCxnSpPr>
        <p:spPr>
          <a:xfrm>
            <a:off x="3241271" y="4186216"/>
            <a:ext cx="901207" cy="489811"/>
          </a:xfrm>
          <a:prstGeom prst="line">
            <a:avLst/>
          </a:prstGeom>
        </p:spPr>
        <p:style>
          <a:lnRef idx="2">
            <a:schemeClr val="accent4"/>
          </a:lnRef>
          <a:fillRef idx="0">
            <a:schemeClr val="accent4"/>
          </a:fillRef>
          <a:effectRef idx="1">
            <a:schemeClr val="accent4"/>
          </a:effectRef>
          <a:fontRef idx="minor">
            <a:schemeClr val="tx1"/>
          </a:fontRef>
        </p:style>
      </p:cxnSp>
      <p:sp>
        <p:nvSpPr>
          <p:cNvPr id="17" name="TextBox 16">
            <a:extLst>
              <a:ext uri="{FF2B5EF4-FFF2-40B4-BE49-F238E27FC236}">
                <a16:creationId xmlns:a16="http://schemas.microsoft.com/office/drawing/2014/main" id="{D156233B-7529-8A3A-38FF-DAA692FD3F1F}"/>
              </a:ext>
            </a:extLst>
          </p:cNvPr>
          <p:cNvSpPr txBox="1"/>
          <p:nvPr/>
        </p:nvSpPr>
        <p:spPr>
          <a:xfrm>
            <a:off x="243153" y="3816884"/>
            <a:ext cx="308098" cy="369332"/>
          </a:xfrm>
          <a:prstGeom prst="rect">
            <a:avLst/>
          </a:prstGeom>
          <a:noFill/>
        </p:spPr>
        <p:txBody>
          <a:bodyPr wrap="none" rtlCol="0">
            <a:spAutoFit/>
          </a:bodyPr>
          <a:lstStyle/>
          <a:p>
            <a:r>
              <a:rPr lang="en-US">
                <a:latin typeface="Calibri" panose="020F0502020204030204" pitchFamily="34" charset="0"/>
                <a:ea typeface="Calibri" panose="020F0502020204030204" pitchFamily="34" charset="0"/>
                <a:cs typeface="Calibri" panose="020F0502020204030204" pitchFamily="34" charset="0"/>
              </a:rPr>
              <a:t>C</a:t>
            </a:r>
          </a:p>
        </p:txBody>
      </p:sp>
      <p:sp>
        <p:nvSpPr>
          <p:cNvPr id="20" name="TextBox 19">
            <a:extLst>
              <a:ext uri="{FF2B5EF4-FFF2-40B4-BE49-F238E27FC236}">
                <a16:creationId xmlns:a16="http://schemas.microsoft.com/office/drawing/2014/main" id="{DDC66E14-ECEB-722F-B899-EF33A129E38B}"/>
              </a:ext>
            </a:extLst>
          </p:cNvPr>
          <p:cNvSpPr txBox="1"/>
          <p:nvPr/>
        </p:nvSpPr>
        <p:spPr>
          <a:xfrm>
            <a:off x="243153" y="4678928"/>
            <a:ext cx="308098" cy="369332"/>
          </a:xfrm>
          <a:prstGeom prst="rect">
            <a:avLst/>
          </a:prstGeom>
          <a:noFill/>
        </p:spPr>
        <p:txBody>
          <a:bodyPr wrap="none" rtlCol="0">
            <a:spAutoFit/>
          </a:bodyPr>
          <a:lstStyle/>
          <a:p>
            <a:r>
              <a:rPr lang="en-US">
                <a:latin typeface="Calibri" panose="020F0502020204030204" pitchFamily="34" charset="0"/>
                <a:ea typeface="Calibri" panose="020F0502020204030204" pitchFamily="34" charset="0"/>
                <a:cs typeface="Calibri" panose="020F0502020204030204" pitchFamily="34" charset="0"/>
              </a:rPr>
              <a:t>B</a:t>
            </a:r>
          </a:p>
        </p:txBody>
      </p:sp>
    </p:spTree>
    <p:extLst>
      <p:ext uri="{BB962C8B-B14F-4D97-AF65-F5344CB8AC3E}">
        <p14:creationId xmlns:p14="http://schemas.microsoft.com/office/powerpoint/2010/main" val="2888292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par>
                          <p:cTn id="13" fill="hold">
                            <p:stCondLst>
                              <p:cond delay="500"/>
                            </p:stCondLst>
                            <p:childTnLst>
                              <p:par>
                                <p:cTn id="14" presetID="10" presetClass="exit" presetSubtype="0" fill="hold" grpId="0" nodeType="afterEffect">
                                  <p:stCondLst>
                                    <p:cond delay="0"/>
                                  </p:stCondLst>
                                  <p:childTnLst>
                                    <p:animEffect transition="out" filter="fade">
                                      <p:cBhvr>
                                        <p:cTn id="15" dur="500"/>
                                        <p:tgtEl>
                                          <p:spTgt spid="13"/>
                                        </p:tgtEl>
                                      </p:cBhvr>
                                    </p:animEffect>
                                    <p:set>
                                      <p:cBhvr>
                                        <p:cTn id="16" dur="1" fill="hold">
                                          <p:stCondLst>
                                            <p:cond delay="499"/>
                                          </p:stCondLst>
                                        </p:cTn>
                                        <p:tgtEl>
                                          <p:spTgt spid="1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7"/>
                                        </p:tgtEl>
                                      </p:cBhvr>
                                    </p:animEffect>
                                    <p:set>
                                      <p:cBhvr>
                                        <p:cTn id="57" dur="1" fill="hold">
                                          <p:stCondLst>
                                            <p:cond delay="499"/>
                                          </p:stCondLst>
                                        </p:cTn>
                                        <p:tgtEl>
                                          <p:spTgt spid="7"/>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4"/>
                                        </p:tgtEl>
                                      </p:cBhvr>
                                    </p:animEffect>
                                    <p:set>
                                      <p:cBhvr>
                                        <p:cTn id="63"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7"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FB4B5-CA47-2AC9-C714-A7F896E9657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3493F7A-5C50-FE13-FEE3-D33635E91303}"/>
              </a:ext>
            </a:extLst>
          </p:cNvPr>
          <p:cNvPicPr>
            <a:picLocks noChangeAspect="1"/>
          </p:cNvPicPr>
          <p:nvPr/>
        </p:nvPicPr>
        <p:blipFill>
          <a:blip r:embed="rId3"/>
          <a:stretch>
            <a:fillRect/>
          </a:stretch>
        </p:blipFill>
        <p:spPr>
          <a:xfrm>
            <a:off x="5651501" y="693055"/>
            <a:ext cx="5283200" cy="4793005"/>
          </a:xfrm>
          <a:prstGeom prst="rect">
            <a:avLst/>
          </a:prstGeom>
        </p:spPr>
      </p:pic>
      <p:sp>
        <p:nvSpPr>
          <p:cNvPr id="2" name="Rectangle 1">
            <a:extLst>
              <a:ext uri="{FF2B5EF4-FFF2-40B4-BE49-F238E27FC236}">
                <a16:creationId xmlns:a16="http://schemas.microsoft.com/office/drawing/2014/main" id="{391F32A4-57D8-4FA7-C45F-185904921ACD}"/>
              </a:ext>
            </a:extLst>
          </p:cNvPr>
          <p:cNvSpPr/>
          <p:nvPr/>
        </p:nvSpPr>
        <p:spPr>
          <a:xfrm>
            <a:off x="5651501" y="2654301"/>
            <a:ext cx="5283200" cy="865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3075672-02C6-3517-45B4-2450961C43F4}"/>
              </a:ext>
            </a:extLst>
          </p:cNvPr>
          <p:cNvSpPr>
            <a:spLocks noGrp="1"/>
          </p:cNvSpPr>
          <p:nvPr>
            <p:ph type="sldNum" sz="quarter" idx="12"/>
          </p:nvPr>
        </p:nvSpPr>
        <p:spPr/>
        <p:txBody>
          <a:bodyPr/>
          <a:lstStyle/>
          <a:p>
            <a:r>
              <a:rPr lang="en-US"/>
              <a:t>13</a:t>
            </a:r>
          </a:p>
        </p:txBody>
      </p:sp>
      <p:sp>
        <p:nvSpPr>
          <p:cNvPr id="8" name="TextBox 7">
            <a:extLst>
              <a:ext uri="{FF2B5EF4-FFF2-40B4-BE49-F238E27FC236}">
                <a16:creationId xmlns:a16="http://schemas.microsoft.com/office/drawing/2014/main" id="{4A2601B6-EAFA-6A9B-588D-D91AB892C3B3}"/>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6" name="Rectangle 5">
            <a:extLst>
              <a:ext uri="{FF2B5EF4-FFF2-40B4-BE49-F238E27FC236}">
                <a16:creationId xmlns:a16="http://schemas.microsoft.com/office/drawing/2014/main" id="{5AE957B9-C730-7129-5E10-FD6E6314CDE0}"/>
              </a:ext>
            </a:extLst>
          </p:cNvPr>
          <p:cNvSpPr/>
          <p:nvPr/>
        </p:nvSpPr>
        <p:spPr>
          <a:xfrm>
            <a:off x="5651501" y="3519841"/>
            <a:ext cx="5283200" cy="893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7D823-AAF2-EF19-7232-873E9B73BB47}"/>
              </a:ext>
            </a:extLst>
          </p:cNvPr>
          <p:cNvSpPr/>
          <p:nvPr/>
        </p:nvSpPr>
        <p:spPr>
          <a:xfrm>
            <a:off x="5651501" y="4408614"/>
            <a:ext cx="5283200" cy="10959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FF14975-A7A4-A3EB-D75E-D8B91B395664}"/>
              </a:ext>
            </a:extLst>
          </p:cNvPr>
          <p:cNvSpPr>
            <a:spLocks noGrp="1"/>
          </p:cNvSpPr>
          <p:nvPr>
            <p:ph type="title"/>
          </p:nvPr>
        </p:nvSpPr>
        <p:spPr>
          <a:xfrm>
            <a:off x="838200" y="23385"/>
            <a:ext cx="10515600" cy="780184"/>
          </a:xfrm>
        </p:spPr>
        <p:txBody>
          <a:bodyPr>
            <a:normAutofit/>
          </a:bodyPr>
          <a:lstStyle/>
          <a:p>
            <a:pPr algn="ctr"/>
            <a:r>
              <a:rPr lang="en-US" sz="3600"/>
              <a:t>Execution Phases</a:t>
            </a:r>
          </a:p>
        </p:txBody>
      </p:sp>
      <p:pic>
        <p:nvPicPr>
          <p:cNvPr id="11" name="Picture 10">
            <a:extLst>
              <a:ext uri="{FF2B5EF4-FFF2-40B4-BE49-F238E27FC236}">
                <a16:creationId xmlns:a16="http://schemas.microsoft.com/office/drawing/2014/main" id="{DDA58636-FB18-FCA6-0142-7998B9577C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CE4391A5-8E20-3AFE-1D66-BAD9196324C3}"/>
              </a:ext>
            </a:extLst>
          </p:cNvPr>
          <p:cNvSpPr>
            <a:spLocks noGrp="1"/>
          </p:cNvSpPr>
          <p:nvPr>
            <p:ph type="ftr" sz="quarter" idx="11"/>
          </p:nvPr>
        </p:nvSpPr>
        <p:spPr/>
        <p:txBody>
          <a:bodyPr/>
          <a:lstStyle/>
          <a:p>
            <a:r>
              <a:rPr lang="en-US"/>
              <a:t>Splyce</a:t>
            </a:r>
            <a:endParaRPr lang="en-US">
              <a:solidFill>
                <a:schemeClr val="bg1"/>
              </a:solidFill>
            </a:endParaRPr>
          </a:p>
        </p:txBody>
      </p:sp>
      <p:graphicFrame>
        <p:nvGraphicFramePr>
          <p:cNvPr id="12" name="Table 11">
            <a:extLst>
              <a:ext uri="{FF2B5EF4-FFF2-40B4-BE49-F238E27FC236}">
                <a16:creationId xmlns:a16="http://schemas.microsoft.com/office/drawing/2014/main" id="{6810D474-487A-7155-035E-CC210015B53F}"/>
              </a:ext>
            </a:extLst>
          </p:cNvPr>
          <p:cNvGraphicFramePr>
            <a:graphicFrameLocks noGrp="1"/>
          </p:cNvGraphicFramePr>
          <p:nvPr>
            <p:extLst>
              <p:ext uri="{D42A27DB-BD31-4B8C-83A1-F6EECF244321}">
                <p14:modId xmlns:p14="http://schemas.microsoft.com/office/powerpoint/2010/main" val="3190612339"/>
              </p:ext>
            </p:extLst>
          </p:nvPr>
        </p:nvGraphicFramePr>
        <p:xfrm>
          <a:off x="6797964" y="1111292"/>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14" name="Table 13">
            <a:extLst>
              <a:ext uri="{FF2B5EF4-FFF2-40B4-BE49-F238E27FC236}">
                <a16:creationId xmlns:a16="http://schemas.microsoft.com/office/drawing/2014/main" id="{3FB3FD93-9923-0696-33FB-EBB862C77740}"/>
              </a:ext>
            </a:extLst>
          </p:cNvPr>
          <p:cNvGraphicFramePr>
            <a:graphicFrameLocks noGrp="1"/>
          </p:cNvGraphicFramePr>
          <p:nvPr>
            <p:extLst>
              <p:ext uri="{D42A27DB-BD31-4B8C-83A1-F6EECF244321}">
                <p14:modId xmlns:p14="http://schemas.microsoft.com/office/powerpoint/2010/main" val="2450345089"/>
              </p:ext>
            </p:extLst>
          </p:nvPr>
        </p:nvGraphicFramePr>
        <p:xfrm>
          <a:off x="9490363" y="1106573"/>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15" name="Table 14">
            <a:extLst>
              <a:ext uri="{FF2B5EF4-FFF2-40B4-BE49-F238E27FC236}">
                <a16:creationId xmlns:a16="http://schemas.microsoft.com/office/drawing/2014/main" id="{421F07A1-EED4-13B3-C001-E96F49D011D9}"/>
              </a:ext>
            </a:extLst>
          </p:cNvPr>
          <p:cNvGraphicFramePr>
            <a:graphicFrameLocks noGrp="1"/>
          </p:cNvGraphicFramePr>
          <p:nvPr>
            <p:extLst>
              <p:ext uri="{D42A27DB-BD31-4B8C-83A1-F6EECF244321}">
                <p14:modId xmlns:p14="http://schemas.microsoft.com/office/powerpoint/2010/main" val="3089110702"/>
              </p:ext>
            </p:extLst>
          </p:nvPr>
        </p:nvGraphicFramePr>
        <p:xfrm>
          <a:off x="5897420" y="2301435"/>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16" name="Table 15">
            <a:extLst>
              <a:ext uri="{FF2B5EF4-FFF2-40B4-BE49-F238E27FC236}">
                <a16:creationId xmlns:a16="http://schemas.microsoft.com/office/drawing/2014/main" id="{892DF6C4-9CF6-8552-EC7E-02290B730059}"/>
              </a:ext>
            </a:extLst>
          </p:cNvPr>
          <p:cNvGraphicFramePr>
            <a:graphicFrameLocks noGrp="1"/>
          </p:cNvGraphicFramePr>
          <p:nvPr>
            <p:extLst>
              <p:ext uri="{D42A27DB-BD31-4B8C-83A1-F6EECF244321}">
                <p14:modId xmlns:p14="http://schemas.microsoft.com/office/powerpoint/2010/main" val="1242080394"/>
              </p:ext>
            </p:extLst>
          </p:nvPr>
        </p:nvGraphicFramePr>
        <p:xfrm>
          <a:off x="6511637" y="2313460"/>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17" name="Table 16">
            <a:extLst>
              <a:ext uri="{FF2B5EF4-FFF2-40B4-BE49-F238E27FC236}">
                <a16:creationId xmlns:a16="http://schemas.microsoft.com/office/drawing/2014/main" id="{A7FE1423-1661-B653-26D2-2860648D2178}"/>
              </a:ext>
            </a:extLst>
          </p:cNvPr>
          <p:cNvGraphicFramePr>
            <a:graphicFrameLocks noGrp="1"/>
          </p:cNvGraphicFramePr>
          <p:nvPr>
            <p:extLst>
              <p:ext uri="{D42A27DB-BD31-4B8C-83A1-F6EECF244321}">
                <p14:modId xmlns:p14="http://schemas.microsoft.com/office/powerpoint/2010/main" val="1186728353"/>
              </p:ext>
            </p:extLst>
          </p:nvPr>
        </p:nvGraphicFramePr>
        <p:xfrm>
          <a:off x="7093528" y="2313460"/>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18" name="Table 17">
            <a:extLst>
              <a:ext uri="{FF2B5EF4-FFF2-40B4-BE49-F238E27FC236}">
                <a16:creationId xmlns:a16="http://schemas.microsoft.com/office/drawing/2014/main" id="{FB9B6AED-B39E-0293-72C0-95957244A742}"/>
              </a:ext>
            </a:extLst>
          </p:cNvPr>
          <p:cNvGraphicFramePr>
            <a:graphicFrameLocks noGrp="1"/>
          </p:cNvGraphicFramePr>
          <p:nvPr>
            <p:extLst>
              <p:ext uri="{D42A27DB-BD31-4B8C-83A1-F6EECF244321}">
                <p14:modId xmlns:p14="http://schemas.microsoft.com/office/powerpoint/2010/main" val="3032062177"/>
              </p:ext>
            </p:extLst>
          </p:nvPr>
        </p:nvGraphicFramePr>
        <p:xfrm>
          <a:off x="7693891" y="2310616"/>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19" name="Table 18">
            <a:extLst>
              <a:ext uri="{FF2B5EF4-FFF2-40B4-BE49-F238E27FC236}">
                <a16:creationId xmlns:a16="http://schemas.microsoft.com/office/drawing/2014/main" id="{8D648265-71FB-35E3-3F3A-21CCC0F6EDB5}"/>
              </a:ext>
            </a:extLst>
          </p:cNvPr>
          <p:cNvGraphicFramePr>
            <a:graphicFrameLocks noGrp="1"/>
          </p:cNvGraphicFramePr>
          <p:nvPr>
            <p:extLst>
              <p:ext uri="{D42A27DB-BD31-4B8C-83A1-F6EECF244321}">
                <p14:modId xmlns:p14="http://schemas.microsoft.com/office/powerpoint/2010/main" val="1857816210"/>
              </p:ext>
            </p:extLst>
          </p:nvPr>
        </p:nvGraphicFramePr>
        <p:xfrm>
          <a:off x="8599054" y="2298212"/>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0" name="Table 19">
            <a:extLst>
              <a:ext uri="{FF2B5EF4-FFF2-40B4-BE49-F238E27FC236}">
                <a16:creationId xmlns:a16="http://schemas.microsoft.com/office/drawing/2014/main" id="{DF169CDC-F025-3B6D-F146-3BFDAAFBDDE1}"/>
              </a:ext>
            </a:extLst>
          </p:cNvPr>
          <p:cNvGraphicFramePr>
            <a:graphicFrameLocks noGrp="1"/>
          </p:cNvGraphicFramePr>
          <p:nvPr>
            <p:extLst>
              <p:ext uri="{D42A27DB-BD31-4B8C-83A1-F6EECF244321}">
                <p14:modId xmlns:p14="http://schemas.microsoft.com/office/powerpoint/2010/main" val="4261137341"/>
              </p:ext>
            </p:extLst>
          </p:nvPr>
        </p:nvGraphicFramePr>
        <p:xfrm>
          <a:off x="9213271" y="2310237"/>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1" name="Table 20">
            <a:extLst>
              <a:ext uri="{FF2B5EF4-FFF2-40B4-BE49-F238E27FC236}">
                <a16:creationId xmlns:a16="http://schemas.microsoft.com/office/drawing/2014/main" id="{1BD0CD01-1AB5-77C0-D412-1E2A7C6F8C74}"/>
              </a:ext>
            </a:extLst>
          </p:cNvPr>
          <p:cNvGraphicFramePr>
            <a:graphicFrameLocks noGrp="1"/>
          </p:cNvGraphicFramePr>
          <p:nvPr>
            <p:extLst>
              <p:ext uri="{D42A27DB-BD31-4B8C-83A1-F6EECF244321}">
                <p14:modId xmlns:p14="http://schemas.microsoft.com/office/powerpoint/2010/main" val="7786015"/>
              </p:ext>
            </p:extLst>
          </p:nvPr>
        </p:nvGraphicFramePr>
        <p:xfrm>
          <a:off x="9795162" y="2310237"/>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2" name="Table 21">
            <a:extLst>
              <a:ext uri="{FF2B5EF4-FFF2-40B4-BE49-F238E27FC236}">
                <a16:creationId xmlns:a16="http://schemas.microsoft.com/office/drawing/2014/main" id="{A74FFD49-D201-7ECF-31EC-798C0D4E6CD4}"/>
              </a:ext>
            </a:extLst>
          </p:cNvPr>
          <p:cNvGraphicFramePr>
            <a:graphicFrameLocks noGrp="1"/>
          </p:cNvGraphicFramePr>
          <p:nvPr>
            <p:extLst>
              <p:ext uri="{D42A27DB-BD31-4B8C-83A1-F6EECF244321}">
                <p14:modId xmlns:p14="http://schemas.microsoft.com/office/powerpoint/2010/main" val="3051211166"/>
              </p:ext>
            </p:extLst>
          </p:nvPr>
        </p:nvGraphicFramePr>
        <p:xfrm>
          <a:off x="10395525" y="2307393"/>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3" name="Table 22">
            <a:extLst>
              <a:ext uri="{FF2B5EF4-FFF2-40B4-BE49-F238E27FC236}">
                <a16:creationId xmlns:a16="http://schemas.microsoft.com/office/drawing/2014/main" id="{6A1FDA12-ACDE-CA69-9D23-B5B3F6EB99B7}"/>
              </a:ext>
            </a:extLst>
          </p:cNvPr>
          <p:cNvGraphicFramePr>
            <a:graphicFrameLocks noGrp="1"/>
          </p:cNvGraphicFramePr>
          <p:nvPr>
            <p:extLst>
              <p:ext uri="{D42A27DB-BD31-4B8C-83A1-F6EECF244321}">
                <p14:modId xmlns:p14="http://schemas.microsoft.com/office/powerpoint/2010/main" val="2937050744"/>
              </p:ext>
            </p:extLst>
          </p:nvPr>
        </p:nvGraphicFramePr>
        <p:xfrm>
          <a:off x="5897420" y="3199006"/>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4" name="Table 23">
            <a:extLst>
              <a:ext uri="{FF2B5EF4-FFF2-40B4-BE49-F238E27FC236}">
                <a16:creationId xmlns:a16="http://schemas.microsoft.com/office/drawing/2014/main" id="{2BDF2B58-B7A9-70B8-ECC1-4A6E0760FE58}"/>
              </a:ext>
            </a:extLst>
          </p:cNvPr>
          <p:cNvGraphicFramePr>
            <a:graphicFrameLocks noGrp="1"/>
          </p:cNvGraphicFramePr>
          <p:nvPr>
            <p:extLst>
              <p:ext uri="{D42A27DB-BD31-4B8C-83A1-F6EECF244321}">
                <p14:modId xmlns:p14="http://schemas.microsoft.com/office/powerpoint/2010/main" val="4239643101"/>
              </p:ext>
            </p:extLst>
          </p:nvPr>
        </p:nvGraphicFramePr>
        <p:xfrm>
          <a:off x="6511637" y="3211031"/>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5" name="Table 24">
            <a:extLst>
              <a:ext uri="{FF2B5EF4-FFF2-40B4-BE49-F238E27FC236}">
                <a16:creationId xmlns:a16="http://schemas.microsoft.com/office/drawing/2014/main" id="{37551735-AD06-E7BF-4E01-5007804CFC69}"/>
              </a:ext>
            </a:extLst>
          </p:cNvPr>
          <p:cNvGraphicFramePr>
            <a:graphicFrameLocks noGrp="1"/>
          </p:cNvGraphicFramePr>
          <p:nvPr>
            <p:extLst>
              <p:ext uri="{D42A27DB-BD31-4B8C-83A1-F6EECF244321}">
                <p14:modId xmlns:p14="http://schemas.microsoft.com/office/powerpoint/2010/main" val="1945344713"/>
              </p:ext>
            </p:extLst>
          </p:nvPr>
        </p:nvGraphicFramePr>
        <p:xfrm>
          <a:off x="7093528" y="3211031"/>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6" name="Table 25">
            <a:extLst>
              <a:ext uri="{FF2B5EF4-FFF2-40B4-BE49-F238E27FC236}">
                <a16:creationId xmlns:a16="http://schemas.microsoft.com/office/drawing/2014/main" id="{721E573F-63A7-0AB9-319F-B3C55F73A051}"/>
              </a:ext>
            </a:extLst>
          </p:cNvPr>
          <p:cNvGraphicFramePr>
            <a:graphicFrameLocks noGrp="1"/>
          </p:cNvGraphicFramePr>
          <p:nvPr>
            <p:extLst>
              <p:ext uri="{D42A27DB-BD31-4B8C-83A1-F6EECF244321}">
                <p14:modId xmlns:p14="http://schemas.microsoft.com/office/powerpoint/2010/main" val="1362737039"/>
              </p:ext>
            </p:extLst>
          </p:nvPr>
        </p:nvGraphicFramePr>
        <p:xfrm>
          <a:off x="7693891" y="3208187"/>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7" name="Table 26">
            <a:extLst>
              <a:ext uri="{FF2B5EF4-FFF2-40B4-BE49-F238E27FC236}">
                <a16:creationId xmlns:a16="http://schemas.microsoft.com/office/drawing/2014/main" id="{ACD9ED60-A0A4-A12B-8A44-FAF3DA245B75}"/>
              </a:ext>
            </a:extLst>
          </p:cNvPr>
          <p:cNvGraphicFramePr>
            <a:graphicFrameLocks noGrp="1"/>
          </p:cNvGraphicFramePr>
          <p:nvPr>
            <p:extLst>
              <p:ext uri="{D42A27DB-BD31-4B8C-83A1-F6EECF244321}">
                <p14:modId xmlns:p14="http://schemas.microsoft.com/office/powerpoint/2010/main" val="249962271"/>
              </p:ext>
            </p:extLst>
          </p:nvPr>
        </p:nvGraphicFramePr>
        <p:xfrm>
          <a:off x="8589818" y="3204505"/>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8" name="Table 27">
            <a:extLst>
              <a:ext uri="{FF2B5EF4-FFF2-40B4-BE49-F238E27FC236}">
                <a16:creationId xmlns:a16="http://schemas.microsoft.com/office/drawing/2014/main" id="{7D97FF74-1C1E-7626-76BC-BC4AC6D2D0CE}"/>
              </a:ext>
            </a:extLst>
          </p:cNvPr>
          <p:cNvGraphicFramePr>
            <a:graphicFrameLocks noGrp="1"/>
          </p:cNvGraphicFramePr>
          <p:nvPr>
            <p:extLst>
              <p:ext uri="{D42A27DB-BD31-4B8C-83A1-F6EECF244321}">
                <p14:modId xmlns:p14="http://schemas.microsoft.com/office/powerpoint/2010/main" val="1056169560"/>
              </p:ext>
            </p:extLst>
          </p:nvPr>
        </p:nvGraphicFramePr>
        <p:xfrm>
          <a:off x="9204035" y="3216530"/>
          <a:ext cx="351155" cy="365760"/>
        </p:xfrm>
        <a:graphic>
          <a:graphicData uri="http://schemas.openxmlformats.org/drawingml/2006/table">
            <a:tbl>
              <a:tblPr firstRow="1" bandRow="1">
                <a:tableStyleId>{5C22544A-7EE6-4342-B048-85BDC9FD1C3A}</a:tableStyleId>
              </a:tblPr>
              <a:tblGrid>
                <a:gridCol w="351155">
                  <a:extLst>
                    <a:ext uri="{9D8B030D-6E8A-4147-A177-3AD203B41FA5}">
                      <a16:colId xmlns:a16="http://schemas.microsoft.com/office/drawing/2014/main" val="1049172007"/>
                    </a:ext>
                  </a:extLst>
                </a:gridCol>
              </a:tblGrid>
              <a:tr h="268733">
                <a:tc>
                  <a:txBody>
                    <a:bodyPr/>
                    <a:lstStyle/>
                    <a:p>
                      <a:r>
                        <a:rPr lang="en-US" b="1">
                          <a:solidFill>
                            <a:schemeClr val="tx1"/>
                          </a:solidFill>
                        </a:rPr>
                        <a:t>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29" name="Table 28">
            <a:extLst>
              <a:ext uri="{FF2B5EF4-FFF2-40B4-BE49-F238E27FC236}">
                <a16:creationId xmlns:a16="http://schemas.microsoft.com/office/drawing/2014/main" id="{9387985C-1B78-A058-0E9A-CAA604F61C3C}"/>
              </a:ext>
            </a:extLst>
          </p:cNvPr>
          <p:cNvGraphicFramePr>
            <a:graphicFrameLocks noGrp="1"/>
          </p:cNvGraphicFramePr>
          <p:nvPr>
            <p:extLst>
              <p:ext uri="{D42A27DB-BD31-4B8C-83A1-F6EECF244321}">
                <p14:modId xmlns:p14="http://schemas.microsoft.com/office/powerpoint/2010/main" val="4160628524"/>
              </p:ext>
            </p:extLst>
          </p:nvPr>
        </p:nvGraphicFramePr>
        <p:xfrm>
          <a:off x="9785926" y="3216530"/>
          <a:ext cx="286327" cy="365760"/>
        </p:xfrm>
        <a:graphic>
          <a:graphicData uri="http://schemas.openxmlformats.org/drawingml/2006/table">
            <a:tbl>
              <a:tblPr firstRow="1" bandRow="1">
                <a:tableStyleId>{5C22544A-7EE6-4342-B048-85BDC9FD1C3A}</a:tableStyleId>
              </a:tblPr>
              <a:tblGrid>
                <a:gridCol w="286327">
                  <a:extLst>
                    <a:ext uri="{9D8B030D-6E8A-4147-A177-3AD203B41FA5}">
                      <a16:colId xmlns:a16="http://schemas.microsoft.com/office/drawing/2014/main" val="1049172007"/>
                    </a:ext>
                  </a:extLst>
                </a:gridCol>
              </a:tblGrid>
              <a:tr h="268733">
                <a:tc>
                  <a:txBody>
                    <a:bodyPr/>
                    <a:lstStyle/>
                    <a:p>
                      <a:r>
                        <a:rPr lang="en-US" b="1">
                          <a:solidFill>
                            <a:schemeClr val="tx1"/>
                          </a:solidFill>
                        </a:rPr>
                        <a:t>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graphicFrame>
        <p:nvGraphicFramePr>
          <p:cNvPr id="30" name="Table 29">
            <a:extLst>
              <a:ext uri="{FF2B5EF4-FFF2-40B4-BE49-F238E27FC236}">
                <a16:creationId xmlns:a16="http://schemas.microsoft.com/office/drawing/2014/main" id="{8ECF2477-6A57-E94C-0EFE-8998EC8EB0B4}"/>
              </a:ext>
            </a:extLst>
          </p:cNvPr>
          <p:cNvGraphicFramePr>
            <a:graphicFrameLocks noGrp="1"/>
          </p:cNvGraphicFramePr>
          <p:nvPr>
            <p:extLst>
              <p:ext uri="{D42A27DB-BD31-4B8C-83A1-F6EECF244321}">
                <p14:modId xmlns:p14="http://schemas.microsoft.com/office/powerpoint/2010/main" val="2938532932"/>
              </p:ext>
            </p:extLst>
          </p:nvPr>
        </p:nvGraphicFramePr>
        <p:xfrm>
          <a:off x="10386289" y="3213686"/>
          <a:ext cx="351155" cy="365760"/>
        </p:xfrm>
        <a:graphic>
          <a:graphicData uri="http://schemas.openxmlformats.org/drawingml/2006/table">
            <a:tbl>
              <a:tblPr firstRow="1" bandRow="1">
                <a:tableStyleId>{5C22544A-7EE6-4342-B048-85BDC9FD1C3A}</a:tableStyleId>
              </a:tblPr>
              <a:tblGrid>
                <a:gridCol w="351155">
                  <a:extLst>
                    <a:ext uri="{9D8B030D-6E8A-4147-A177-3AD203B41FA5}">
                      <a16:colId xmlns:a16="http://schemas.microsoft.com/office/drawing/2014/main" val="1049172007"/>
                    </a:ext>
                  </a:extLst>
                </a:gridCol>
              </a:tblGrid>
              <a:tr h="268733">
                <a:tc>
                  <a:txBody>
                    <a:bodyPr/>
                    <a:lstStyle/>
                    <a:p>
                      <a:r>
                        <a:rPr lang="en-US" b="1">
                          <a:solidFill>
                            <a:schemeClr val="tx1"/>
                          </a:solidFill>
                        </a:rPr>
                        <a:t>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9160174"/>
                  </a:ext>
                </a:extLst>
              </a:tr>
            </a:tbl>
          </a:graphicData>
        </a:graphic>
      </p:graphicFrame>
      <p:cxnSp>
        <p:nvCxnSpPr>
          <p:cNvPr id="31" name="Straight Connector 30">
            <a:extLst>
              <a:ext uri="{FF2B5EF4-FFF2-40B4-BE49-F238E27FC236}">
                <a16:creationId xmlns:a16="http://schemas.microsoft.com/office/drawing/2014/main" id="{2D86C0DE-07DB-9FBF-50D0-0990232E0395}"/>
              </a:ext>
            </a:extLst>
          </p:cNvPr>
          <p:cNvCxnSpPr>
            <a:cxnSpLocks/>
          </p:cNvCxnSpPr>
          <p:nvPr/>
        </p:nvCxnSpPr>
        <p:spPr>
          <a:xfrm>
            <a:off x="2591564" y="4186216"/>
            <a:ext cx="0" cy="489811"/>
          </a:xfrm>
          <a:prstGeom prst="line">
            <a:avLst/>
          </a:prstGeom>
        </p:spPr>
        <p:style>
          <a:lnRef idx="2">
            <a:schemeClr val="accent4"/>
          </a:lnRef>
          <a:fillRef idx="0">
            <a:schemeClr val="accent4"/>
          </a:fillRef>
          <a:effectRef idx="1">
            <a:schemeClr val="accent4"/>
          </a:effectRef>
          <a:fontRef idx="minor">
            <a:schemeClr val="tx1"/>
          </a:fontRef>
        </p:style>
      </p:cxnSp>
      <p:cxnSp>
        <p:nvCxnSpPr>
          <p:cNvPr id="32" name="Straight Connector 31">
            <a:extLst>
              <a:ext uri="{FF2B5EF4-FFF2-40B4-BE49-F238E27FC236}">
                <a16:creationId xmlns:a16="http://schemas.microsoft.com/office/drawing/2014/main" id="{7A61D00C-9897-4E07-333C-52DE38B09889}"/>
              </a:ext>
            </a:extLst>
          </p:cNvPr>
          <p:cNvCxnSpPr/>
          <p:nvPr/>
        </p:nvCxnSpPr>
        <p:spPr>
          <a:xfrm>
            <a:off x="1285875" y="4187243"/>
            <a:ext cx="647700" cy="490993"/>
          </a:xfrm>
          <a:prstGeom prst="line">
            <a:avLst/>
          </a:prstGeom>
        </p:spPr>
        <p:style>
          <a:lnRef idx="2">
            <a:schemeClr val="accent4"/>
          </a:lnRef>
          <a:fillRef idx="0">
            <a:schemeClr val="accent4"/>
          </a:fillRef>
          <a:effectRef idx="1">
            <a:schemeClr val="accent4"/>
          </a:effectRef>
          <a:fontRef idx="minor">
            <a:schemeClr val="tx1"/>
          </a:fontRef>
        </p:style>
      </p:cxnSp>
      <p:graphicFrame>
        <p:nvGraphicFramePr>
          <p:cNvPr id="33" name="Table 32">
            <a:extLst>
              <a:ext uri="{FF2B5EF4-FFF2-40B4-BE49-F238E27FC236}">
                <a16:creationId xmlns:a16="http://schemas.microsoft.com/office/drawing/2014/main" id="{1CFE2641-02ED-384A-CD45-CFF8A8CCBFEC}"/>
              </a:ext>
            </a:extLst>
          </p:cNvPr>
          <p:cNvGraphicFramePr>
            <a:graphicFrameLocks noGrp="1"/>
          </p:cNvGraphicFramePr>
          <p:nvPr>
            <p:extLst>
              <p:ext uri="{D42A27DB-BD31-4B8C-83A1-F6EECF244321}">
                <p14:modId xmlns:p14="http://schemas.microsoft.com/office/powerpoint/2010/main" val="2839022958"/>
              </p:ext>
            </p:extLst>
          </p:nvPr>
        </p:nvGraphicFramePr>
        <p:xfrm>
          <a:off x="977130" y="3817219"/>
          <a:ext cx="2585420" cy="370024"/>
        </p:xfrm>
        <a:graphic>
          <a:graphicData uri="http://schemas.openxmlformats.org/drawingml/2006/table">
            <a:tbl>
              <a:tblPr firstRow="1" bandRow="1">
                <a:tableStyleId>{5940675A-B579-460E-94D1-54222C63F5DA}</a:tableStyleId>
              </a:tblPr>
              <a:tblGrid>
                <a:gridCol w="646355">
                  <a:extLst>
                    <a:ext uri="{9D8B030D-6E8A-4147-A177-3AD203B41FA5}">
                      <a16:colId xmlns:a16="http://schemas.microsoft.com/office/drawing/2014/main" val="1283159201"/>
                    </a:ext>
                  </a:extLst>
                </a:gridCol>
                <a:gridCol w="646355">
                  <a:extLst>
                    <a:ext uri="{9D8B030D-6E8A-4147-A177-3AD203B41FA5}">
                      <a16:colId xmlns:a16="http://schemas.microsoft.com/office/drawing/2014/main" val="4011648503"/>
                    </a:ext>
                  </a:extLst>
                </a:gridCol>
                <a:gridCol w="646355">
                  <a:extLst>
                    <a:ext uri="{9D8B030D-6E8A-4147-A177-3AD203B41FA5}">
                      <a16:colId xmlns:a16="http://schemas.microsoft.com/office/drawing/2014/main" val="3216102487"/>
                    </a:ext>
                  </a:extLst>
                </a:gridCol>
                <a:gridCol w="646355">
                  <a:extLst>
                    <a:ext uri="{9D8B030D-6E8A-4147-A177-3AD203B41FA5}">
                      <a16:colId xmlns:a16="http://schemas.microsoft.com/office/drawing/2014/main" val="867244730"/>
                    </a:ext>
                  </a:extLst>
                </a:gridCol>
              </a:tblGrid>
              <a:tr h="370024">
                <a:tc>
                  <a:txBody>
                    <a:bodyPr/>
                    <a:lstStyle/>
                    <a:p>
                      <a:pPr algn="ctr"/>
                      <a:r>
                        <a:rPr lang="en-US"/>
                        <a:t>2</a:t>
                      </a:r>
                    </a:p>
                  </a:txBody>
                  <a:tcPr>
                    <a:solidFill>
                      <a:srgbClr val="D5E8D4"/>
                    </a:solidFill>
                  </a:tcPr>
                </a:tc>
                <a:tc>
                  <a:txBody>
                    <a:bodyPr/>
                    <a:lstStyle/>
                    <a:p>
                      <a:pPr algn="ctr"/>
                      <a:r>
                        <a:rPr lang="en-US"/>
                        <a:t>5</a:t>
                      </a:r>
                    </a:p>
                  </a:txBody>
                  <a:tcPr>
                    <a:solidFill>
                      <a:srgbClr val="D5E8D4"/>
                    </a:solidFill>
                  </a:tcPr>
                </a:tc>
                <a:tc>
                  <a:txBody>
                    <a:bodyPr/>
                    <a:lstStyle/>
                    <a:p>
                      <a:pPr algn="ctr"/>
                      <a:r>
                        <a:rPr lang="en-US"/>
                        <a:t>7</a:t>
                      </a:r>
                    </a:p>
                  </a:txBody>
                  <a:tcPr>
                    <a:solidFill>
                      <a:srgbClr val="D5E8D4"/>
                    </a:solidFill>
                  </a:tcPr>
                </a:tc>
                <a:tc>
                  <a:txBody>
                    <a:bodyPr/>
                    <a:lstStyle/>
                    <a:p>
                      <a:pPr algn="ctr"/>
                      <a:r>
                        <a:rPr lang="en-US"/>
                        <a:t>9</a:t>
                      </a:r>
                    </a:p>
                  </a:txBody>
                  <a:tcPr>
                    <a:solidFill>
                      <a:srgbClr val="D5E8D4"/>
                    </a:solidFill>
                  </a:tcPr>
                </a:tc>
                <a:extLst>
                  <a:ext uri="{0D108BD9-81ED-4DB2-BD59-A6C34878D82A}">
                    <a16:rowId xmlns:a16="http://schemas.microsoft.com/office/drawing/2014/main" val="1640351313"/>
                  </a:ext>
                </a:extLst>
              </a:tr>
            </a:tbl>
          </a:graphicData>
        </a:graphic>
      </p:graphicFrame>
      <p:graphicFrame>
        <p:nvGraphicFramePr>
          <p:cNvPr id="34" name="Table 33">
            <a:extLst>
              <a:ext uri="{FF2B5EF4-FFF2-40B4-BE49-F238E27FC236}">
                <a16:creationId xmlns:a16="http://schemas.microsoft.com/office/drawing/2014/main" id="{DFD6F61C-8353-8A32-E466-C3949A888694}"/>
              </a:ext>
            </a:extLst>
          </p:cNvPr>
          <p:cNvGraphicFramePr>
            <a:graphicFrameLocks noGrp="1"/>
          </p:cNvGraphicFramePr>
          <p:nvPr>
            <p:extLst>
              <p:ext uri="{D42A27DB-BD31-4B8C-83A1-F6EECF244321}">
                <p14:modId xmlns:p14="http://schemas.microsoft.com/office/powerpoint/2010/main" val="3986357923"/>
              </p:ext>
            </p:extLst>
          </p:nvPr>
        </p:nvGraphicFramePr>
        <p:xfrm>
          <a:off x="977130" y="4678236"/>
          <a:ext cx="2585420" cy="370024"/>
        </p:xfrm>
        <a:graphic>
          <a:graphicData uri="http://schemas.openxmlformats.org/drawingml/2006/table">
            <a:tbl>
              <a:tblPr firstRow="1" bandRow="1">
                <a:tableStyleId>{5940675A-B579-460E-94D1-54222C63F5DA}</a:tableStyleId>
              </a:tblPr>
              <a:tblGrid>
                <a:gridCol w="646355">
                  <a:extLst>
                    <a:ext uri="{9D8B030D-6E8A-4147-A177-3AD203B41FA5}">
                      <a16:colId xmlns:a16="http://schemas.microsoft.com/office/drawing/2014/main" val="1283159201"/>
                    </a:ext>
                  </a:extLst>
                </a:gridCol>
                <a:gridCol w="646355">
                  <a:extLst>
                    <a:ext uri="{9D8B030D-6E8A-4147-A177-3AD203B41FA5}">
                      <a16:colId xmlns:a16="http://schemas.microsoft.com/office/drawing/2014/main" val="4011648503"/>
                    </a:ext>
                  </a:extLst>
                </a:gridCol>
                <a:gridCol w="646355">
                  <a:extLst>
                    <a:ext uri="{9D8B030D-6E8A-4147-A177-3AD203B41FA5}">
                      <a16:colId xmlns:a16="http://schemas.microsoft.com/office/drawing/2014/main" val="3216102487"/>
                    </a:ext>
                  </a:extLst>
                </a:gridCol>
                <a:gridCol w="646355">
                  <a:extLst>
                    <a:ext uri="{9D8B030D-6E8A-4147-A177-3AD203B41FA5}">
                      <a16:colId xmlns:a16="http://schemas.microsoft.com/office/drawing/2014/main" val="867244730"/>
                    </a:ext>
                  </a:extLst>
                </a:gridCol>
              </a:tblGrid>
              <a:tr h="370024">
                <a:tc>
                  <a:txBody>
                    <a:bodyPr/>
                    <a:lstStyle/>
                    <a:p>
                      <a:pPr algn="ctr"/>
                      <a:r>
                        <a:rPr lang="en-US"/>
                        <a:t>0</a:t>
                      </a:r>
                    </a:p>
                  </a:txBody>
                  <a:tcPr>
                    <a:solidFill>
                      <a:srgbClr val="F8CECC"/>
                    </a:solidFill>
                  </a:tcPr>
                </a:tc>
                <a:tc>
                  <a:txBody>
                    <a:bodyPr/>
                    <a:lstStyle/>
                    <a:p>
                      <a:pPr algn="ctr"/>
                      <a:r>
                        <a:rPr lang="en-US"/>
                        <a:t>2</a:t>
                      </a:r>
                    </a:p>
                  </a:txBody>
                  <a:tcPr>
                    <a:solidFill>
                      <a:srgbClr val="F8CECC"/>
                    </a:solidFill>
                  </a:tcPr>
                </a:tc>
                <a:tc>
                  <a:txBody>
                    <a:bodyPr/>
                    <a:lstStyle/>
                    <a:p>
                      <a:pPr algn="ctr"/>
                      <a:r>
                        <a:rPr lang="en-US"/>
                        <a:t>7</a:t>
                      </a:r>
                    </a:p>
                  </a:txBody>
                  <a:tcPr>
                    <a:solidFill>
                      <a:srgbClr val="F8CECC"/>
                    </a:solidFill>
                  </a:tcPr>
                </a:tc>
                <a:tc>
                  <a:txBody>
                    <a:bodyPr/>
                    <a:lstStyle/>
                    <a:p>
                      <a:pPr algn="ctr"/>
                      <a:r>
                        <a:rPr lang="en-US"/>
                        <a:t>8</a:t>
                      </a:r>
                    </a:p>
                  </a:txBody>
                  <a:tcPr>
                    <a:solidFill>
                      <a:srgbClr val="F8CECC"/>
                    </a:solidFill>
                  </a:tcPr>
                </a:tc>
                <a:extLst>
                  <a:ext uri="{0D108BD9-81ED-4DB2-BD59-A6C34878D82A}">
                    <a16:rowId xmlns:a16="http://schemas.microsoft.com/office/drawing/2014/main" val="1640351313"/>
                  </a:ext>
                </a:extLst>
              </a:tr>
            </a:tbl>
          </a:graphicData>
        </a:graphic>
      </p:graphicFrame>
      <p:graphicFrame>
        <p:nvGraphicFramePr>
          <p:cNvPr id="35" name="Table 34">
            <a:extLst>
              <a:ext uri="{FF2B5EF4-FFF2-40B4-BE49-F238E27FC236}">
                <a16:creationId xmlns:a16="http://schemas.microsoft.com/office/drawing/2014/main" id="{5B8FD127-08CC-99DD-054C-EF30055EA63C}"/>
              </a:ext>
            </a:extLst>
          </p:cNvPr>
          <p:cNvGraphicFramePr>
            <a:graphicFrameLocks noGrp="1"/>
          </p:cNvGraphicFramePr>
          <p:nvPr>
            <p:extLst>
              <p:ext uri="{D42A27DB-BD31-4B8C-83A1-F6EECF244321}">
                <p14:modId xmlns:p14="http://schemas.microsoft.com/office/powerpoint/2010/main" val="2381829193"/>
              </p:ext>
            </p:extLst>
          </p:nvPr>
        </p:nvGraphicFramePr>
        <p:xfrm>
          <a:off x="2915414" y="4680291"/>
          <a:ext cx="651714" cy="365760"/>
        </p:xfrm>
        <a:graphic>
          <a:graphicData uri="http://schemas.openxmlformats.org/drawingml/2006/table">
            <a:tbl>
              <a:tblPr firstRow="1" bandRow="1">
                <a:tableStyleId>{5C22544A-7EE6-4342-B048-85BDC9FD1C3A}</a:tableStyleId>
              </a:tblPr>
              <a:tblGrid>
                <a:gridCol w="651714">
                  <a:extLst>
                    <a:ext uri="{9D8B030D-6E8A-4147-A177-3AD203B41FA5}">
                      <a16:colId xmlns:a16="http://schemas.microsoft.com/office/drawing/2014/main" val="2083669530"/>
                    </a:ext>
                  </a:extLst>
                </a:gridCol>
              </a:tblGrid>
              <a:tr h="365125">
                <a:tc>
                  <a:txBody>
                    <a:bodyPr/>
                    <a:lstStyle/>
                    <a:p>
                      <a:pPr algn="ctr"/>
                      <a:r>
                        <a:rPr lang="en-US" b="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85D56"/>
                    </a:solidFill>
                  </a:tcPr>
                </a:tc>
                <a:extLst>
                  <a:ext uri="{0D108BD9-81ED-4DB2-BD59-A6C34878D82A}">
                    <a16:rowId xmlns:a16="http://schemas.microsoft.com/office/drawing/2014/main" val="2586728307"/>
                  </a:ext>
                </a:extLst>
              </a:tr>
            </a:tbl>
          </a:graphicData>
        </a:graphic>
      </p:graphicFrame>
      <p:pic>
        <p:nvPicPr>
          <p:cNvPr id="13" name="Picture 12">
            <a:extLst>
              <a:ext uri="{FF2B5EF4-FFF2-40B4-BE49-F238E27FC236}">
                <a16:creationId xmlns:a16="http://schemas.microsoft.com/office/drawing/2014/main" id="{DA0B01A6-C660-A3C5-71EB-5B025E3B10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867" y="1330747"/>
            <a:ext cx="3948546" cy="2144306"/>
          </a:xfrm>
          <a:prstGeom prst="rect">
            <a:avLst/>
          </a:prstGeom>
        </p:spPr>
      </p:pic>
    </p:spTree>
    <p:extLst>
      <p:ext uri="{BB962C8B-B14F-4D97-AF65-F5344CB8AC3E}">
        <p14:creationId xmlns:p14="http://schemas.microsoft.com/office/powerpoint/2010/main" val="114221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0"/>
                                  </p:stCondLst>
                                  <p:childTnLst>
                                    <p:animEffect transition="out" filter="fade">
                                      <p:cBhvr>
                                        <p:cTn id="43" dur="500"/>
                                        <p:tgtEl>
                                          <p:spTgt spid="2"/>
                                        </p:tgtEl>
                                      </p:cBhvr>
                                    </p:animEffect>
                                    <p:set>
                                      <p:cBhvr>
                                        <p:cTn id="44" dur="1" fill="hold">
                                          <p:stCondLst>
                                            <p:cond delay="499"/>
                                          </p:stCondLst>
                                        </p:cTn>
                                        <p:tgtEl>
                                          <p:spTgt spid="2"/>
                                        </p:tgtEl>
                                        <p:attrNameLst>
                                          <p:attrName>style.visibility</p:attrName>
                                        </p:attrNameLst>
                                      </p:cBhvr>
                                      <p:to>
                                        <p:strVal val="hidden"/>
                                      </p:to>
                                    </p:se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par>
                          <p:cTn id="58" fill="hold">
                            <p:stCondLst>
                              <p:cond delay="1000"/>
                            </p:stCondLst>
                            <p:childTnLst>
                              <p:par>
                                <p:cTn id="59" presetID="10"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par>
                                <p:cTn id="62" presetID="10" presetClass="entr" presetSubtype="0"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par>
                                <p:cTn id="65" presetID="10"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10" presetClass="entr" presetSubtype="0"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500"/>
                                        <p:tgtEl>
                                          <p:spTgt spid="3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0"/>
                                  </p:stCondLst>
                                  <p:childTnLst>
                                    <p:animEffect transition="out" filter="fade">
                                      <p:cBhvr>
                                        <p:cTn id="74" dur="500"/>
                                        <p:tgtEl>
                                          <p:spTgt spid="6"/>
                                        </p:tgtEl>
                                      </p:cBhvr>
                                    </p:animEffect>
                                    <p:set>
                                      <p:cBhvr>
                                        <p:cTn id="75" dur="1" fill="hold">
                                          <p:stCondLst>
                                            <p:cond delay="499"/>
                                          </p:stCondLst>
                                        </p:cTn>
                                        <p:tgtEl>
                                          <p:spTgt spid="6"/>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0" nodeType="clickEffect">
                                  <p:stCondLst>
                                    <p:cond delay="0"/>
                                  </p:stCondLst>
                                  <p:childTnLst>
                                    <p:animEffect transition="out" filter="fade">
                                      <p:cBhvr>
                                        <p:cTn id="79" dur="500"/>
                                        <p:tgtEl>
                                          <p:spTgt spid="10"/>
                                        </p:tgtEl>
                                      </p:cBhvr>
                                    </p:animEffect>
                                    <p:set>
                                      <p:cBhvr>
                                        <p:cTn id="80"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612CF-C0A8-A449-17C8-95AEA49AC32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B670BB4-AC7F-343C-13F0-82445BE3DEEC}"/>
              </a:ext>
            </a:extLst>
          </p:cNvPr>
          <p:cNvSpPr>
            <a:spLocks noGrp="1"/>
          </p:cNvSpPr>
          <p:nvPr>
            <p:ph type="sldNum" sz="quarter" idx="12"/>
          </p:nvPr>
        </p:nvSpPr>
        <p:spPr/>
        <p:txBody>
          <a:bodyPr/>
          <a:lstStyle/>
          <a:p>
            <a:r>
              <a:rPr lang="en-US"/>
              <a:t>14</a:t>
            </a:r>
          </a:p>
        </p:txBody>
      </p:sp>
      <p:pic>
        <p:nvPicPr>
          <p:cNvPr id="9" name="Picture 8">
            <a:extLst>
              <a:ext uri="{FF2B5EF4-FFF2-40B4-BE49-F238E27FC236}">
                <a16:creationId xmlns:a16="http://schemas.microsoft.com/office/drawing/2014/main" id="{8C0E6E10-B338-7579-DA4C-990A79D927E2}"/>
              </a:ext>
            </a:extLst>
          </p:cNvPr>
          <p:cNvPicPr>
            <a:picLocks noChangeAspect="1"/>
          </p:cNvPicPr>
          <p:nvPr/>
        </p:nvPicPr>
        <p:blipFill>
          <a:blip r:embed="rId3"/>
          <a:stretch>
            <a:fillRect/>
          </a:stretch>
        </p:blipFill>
        <p:spPr>
          <a:xfrm>
            <a:off x="8432801" y="822499"/>
            <a:ext cx="3606799" cy="3272147"/>
          </a:xfrm>
          <a:prstGeom prst="rect">
            <a:avLst/>
          </a:prstGeom>
        </p:spPr>
      </p:pic>
      <p:pic>
        <p:nvPicPr>
          <p:cNvPr id="7" name="Picture 6">
            <a:extLst>
              <a:ext uri="{FF2B5EF4-FFF2-40B4-BE49-F238E27FC236}">
                <a16:creationId xmlns:a16="http://schemas.microsoft.com/office/drawing/2014/main" id="{606E9F0B-70F6-6220-46C2-3EBFF980B70D}"/>
              </a:ext>
            </a:extLst>
          </p:cNvPr>
          <p:cNvPicPr/>
          <p:nvPr/>
        </p:nvPicPr>
        <p:blipFill>
          <a:blip r:embed="rId4">
            <a:extLst>
              <a:ext uri="{28A0092B-C50C-407E-A947-70E740481C1C}">
                <a14:useLocalDpi xmlns:a14="http://schemas.microsoft.com/office/drawing/2010/main" val="0"/>
              </a:ext>
            </a:extLst>
          </a:blip>
          <a:stretch>
            <a:fillRect/>
          </a:stretch>
        </p:blipFill>
        <p:spPr>
          <a:xfrm>
            <a:off x="152400" y="691162"/>
            <a:ext cx="8331201" cy="4858738"/>
          </a:xfrm>
          <a:prstGeom prst="rect">
            <a:avLst/>
          </a:prstGeom>
        </p:spPr>
      </p:pic>
      <p:sp>
        <p:nvSpPr>
          <p:cNvPr id="2" name="TextBox 1">
            <a:extLst>
              <a:ext uri="{FF2B5EF4-FFF2-40B4-BE49-F238E27FC236}">
                <a16:creationId xmlns:a16="http://schemas.microsoft.com/office/drawing/2014/main" id="{FCAB2721-D52D-0CD9-A697-289CE95A6022}"/>
              </a:ext>
            </a:extLst>
          </p:cNvPr>
          <p:cNvSpPr txBox="1"/>
          <p:nvPr/>
        </p:nvSpPr>
        <p:spPr>
          <a:xfrm>
            <a:off x="8432800" y="4791752"/>
            <a:ext cx="2921000" cy="923330"/>
          </a:xfrm>
          <a:prstGeom prst="rect">
            <a:avLst/>
          </a:prstGeom>
          <a:noFill/>
        </p:spPr>
        <p:txBody>
          <a:bodyPr wrap="square" rtlCol="0">
            <a:spAutoFit/>
          </a:bodyPr>
          <a:lstStyle/>
          <a:p>
            <a:r>
              <a:rPr lang="en-US"/>
              <a:t>Phase 1 – Vector/Scalar</a:t>
            </a:r>
          </a:p>
          <a:p>
            <a:r>
              <a:rPr lang="en-US"/>
              <a:t>Phase 2 – Vector/Scalar</a:t>
            </a:r>
          </a:p>
          <a:p>
            <a:r>
              <a:rPr lang="en-US"/>
              <a:t>Phase 3 – Vector/Scalar</a:t>
            </a:r>
          </a:p>
        </p:txBody>
      </p:sp>
      <p:sp>
        <p:nvSpPr>
          <p:cNvPr id="3" name="Title 1">
            <a:extLst>
              <a:ext uri="{FF2B5EF4-FFF2-40B4-BE49-F238E27FC236}">
                <a16:creationId xmlns:a16="http://schemas.microsoft.com/office/drawing/2014/main" id="{89DFDBD8-D39F-5609-1356-7826449BE08B}"/>
              </a:ext>
            </a:extLst>
          </p:cNvPr>
          <p:cNvSpPr>
            <a:spLocks noGrp="1"/>
          </p:cNvSpPr>
          <p:nvPr>
            <p:ph type="title"/>
          </p:nvPr>
        </p:nvSpPr>
        <p:spPr>
          <a:xfrm>
            <a:off x="838200" y="23385"/>
            <a:ext cx="10515600" cy="780184"/>
          </a:xfrm>
        </p:spPr>
        <p:txBody>
          <a:bodyPr>
            <a:normAutofit/>
          </a:bodyPr>
          <a:lstStyle/>
          <a:p>
            <a:pPr algn="ctr"/>
            <a:r>
              <a:rPr lang="en-US" sz="3600"/>
              <a:t>Execution Phases</a:t>
            </a:r>
          </a:p>
        </p:txBody>
      </p:sp>
      <p:pic>
        <p:nvPicPr>
          <p:cNvPr id="6" name="Picture 5">
            <a:extLst>
              <a:ext uri="{FF2B5EF4-FFF2-40B4-BE49-F238E27FC236}">
                <a16:creationId xmlns:a16="http://schemas.microsoft.com/office/drawing/2014/main" id="{6F62D2F9-3A3B-405D-62C5-B9A43DC389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0C2E67DF-5F81-9DC6-8222-1A5FCA082B07}"/>
              </a:ext>
            </a:extLst>
          </p:cNvPr>
          <p:cNvSpPr>
            <a:spLocks noGrp="1"/>
          </p:cNvSpPr>
          <p:nvPr>
            <p:ph type="ftr" sz="quarter" idx="11"/>
          </p:nvPr>
        </p:nvSpPr>
        <p:spPr/>
        <p:txBody>
          <a:bodyPr/>
          <a:lstStyle/>
          <a:p>
            <a:r>
              <a:rPr lang="en-US"/>
              <a:t>Splyce</a:t>
            </a:r>
            <a:endParaRPr lang="en-US">
              <a:solidFill>
                <a:schemeClr val="bg1"/>
              </a:solidFill>
            </a:endParaRPr>
          </a:p>
        </p:txBody>
      </p:sp>
    </p:spTree>
    <p:extLst>
      <p:ext uri="{BB962C8B-B14F-4D97-AF65-F5344CB8AC3E}">
        <p14:creationId xmlns:p14="http://schemas.microsoft.com/office/powerpoint/2010/main" val="1614248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500"/>
                                        <p:tgtEl>
                                          <p:spTgt spid="2">
                                            <p:txEl>
                                              <p:pRg st="1" end="1"/>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1FE57-70B6-5DA8-83C5-BB911614A29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35335E8-BDED-E772-2250-96DE9A4524C9}"/>
              </a:ext>
            </a:extLst>
          </p:cNvPr>
          <p:cNvSpPr>
            <a:spLocks noGrp="1"/>
          </p:cNvSpPr>
          <p:nvPr>
            <p:ph type="sldNum" sz="quarter" idx="12"/>
          </p:nvPr>
        </p:nvSpPr>
        <p:spPr/>
        <p:txBody>
          <a:bodyPr/>
          <a:lstStyle/>
          <a:p>
            <a:r>
              <a:rPr lang="en-US"/>
              <a:t>15</a:t>
            </a:r>
          </a:p>
        </p:txBody>
      </p:sp>
      <p:sp>
        <p:nvSpPr>
          <p:cNvPr id="9" name="TextBox 8">
            <a:extLst>
              <a:ext uri="{FF2B5EF4-FFF2-40B4-BE49-F238E27FC236}">
                <a16:creationId xmlns:a16="http://schemas.microsoft.com/office/drawing/2014/main" id="{576AA3A5-C798-7570-2843-BACB2B2040DB}"/>
              </a:ext>
            </a:extLst>
          </p:cNvPr>
          <p:cNvSpPr txBox="1"/>
          <p:nvPr/>
        </p:nvSpPr>
        <p:spPr>
          <a:xfrm>
            <a:off x="295567" y="802951"/>
            <a:ext cx="3948546" cy="461665"/>
          </a:xfrm>
          <a:prstGeom prst="rect">
            <a:avLst/>
          </a:prstGeom>
          <a:noFill/>
        </p:spPr>
        <p:txBody>
          <a:bodyPr wrap="square" rtlCol="0">
            <a:spAutoFit/>
          </a:bodyPr>
          <a:lstStyle/>
          <a:p>
            <a:pPr algn="ctr"/>
            <a:r>
              <a:rPr lang="en-US" sz="2400" b="1"/>
              <a:t>A</a:t>
            </a:r>
            <a:r>
              <a:rPr lang="en-US" sz="2400" baseline="-25000"/>
              <a:t>ij</a:t>
            </a:r>
            <a:r>
              <a:rPr lang="en-US" sz="2400"/>
              <a:t> = </a:t>
            </a:r>
            <a:r>
              <a:rPr lang="en-US" sz="2400" b="1"/>
              <a:t>B</a:t>
            </a:r>
            <a:r>
              <a:rPr lang="en-US" sz="2400" baseline="-25000"/>
              <a:t>ik</a:t>
            </a:r>
            <a:r>
              <a:rPr lang="en-US" sz="2400"/>
              <a:t> * </a:t>
            </a:r>
            <a:r>
              <a:rPr lang="en-US" sz="2400" b="1" err="1"/>
              <a:t>C</a:t>
            </a:r>
            <a:r>
              <a:rPr lang="en-US" sz="2400" baseline="-25000" err="1"/>
              <a:t>kj</a:t>
            </a:r>
            <a:endParaRPr lang="en-US" sz="2400" baseline="-25000"/>
          </a:p>
        </p:txBody>
      </p:sp>
      <p:sp>
        <p:nvSpPr>
          <p:cNvPr id="24" name="TextBox 23">
            <a:extLst>
              <a:ext uri="{FF2B5EF4-FFF2-40B4-BE49-F238E27FC236}">
                <a16:creationId xmlns:a16="http://schemas.microsoft.com/office/drawing/2014/main" id="{EBE7FA58-4E08-A42F-AD0E-AD325CE9B420}"/>
              </a:ext>
            </a:extLst>
          </p:cNvPr>
          <p:cNvSpPr txBox="1"/>
          <p:nvPr/>
        </p:nvSpPr>
        <p:spPr>
          <a:xfrm>
            <a:off x="81085" y="1301175"/>
            <a:ext cx="5560939" cy="2031325"/>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solidFill>
                  <a:schemeClr val="accent6">
                    <a:lumMod val="75000"/>
                  </a:schemeClr>
                </a:solidFill>
              </a:rPr>
              <a:t>condition_a</a:t>
            </a:r>
            <a:r>
              <a:rPr lang="en-US"/>
              <a:t>)</a:t>
            </a:r>
          </a:p>
          <a:p>
            <a:r>
              <a:rPr lang="en-US"/>
              <a:t>            if (</a:t>
            </a:r>
            <a:r>
              <a:rPr lang="en-US" err="1"/>
              <a:t>B_ind</a:t>
            </a:r>
            <a:r>
              <a:rPr lang="en-US" baseline="-25000" err="1"/>
              <a:t>i</a:t>
            </a:r>
            <a:r>
              <a:rPr lang="en-US" baseline="-25000"/>
              <a:t> </a:t>
            </a:r>
            <a:r>
              <a:rPr lang="en-US"/>
              <a:t>== </a:t>
            </a:r>
            <a:r>
              <a:rPr lang="en-US" err="1"/>
              <a:t>C_ind</a:t>
            </a:r>
            <a:r>
              <a:rPr lang="en-US" baseline="-25000" err="1"/>
              <a:t>j</a:t>
            </a:r>
            <a:r>
              <a:rPr lang="en-US"/>
              <a:t>)</a:t>
            </a:r>
          </a:p>
          <a:p>
            <a:r>
              <a:rPr lang="en-US"/>
              <a:t>                A[</a:t>
            </a:r>
            <a:r>
              <a:rPr lang="en-US" err="1"/>
              <a:t>i</a:t>
            </a:r>
            <a:r>
              <a:rPr lang="en-US"/>
              <a:t>][j] += </a:t>
            </a:r>
            <a:r>
              <a:rPr lang="en-US" err="1"/>
              <a:t>B_value</a:t>
            </a:r>
            <a:r>
              <a:rPr lang="en-US" baseline="-25000" err="1"/>
              <a:t>i</a:t>
            </a:r>
            <a:r>
              <a:rPr lang="en-US"/>
              <a:t> * </a:t>
            </a:r>
            <a:r>
              <a:rPr lang="en-US" err="1"/>
              <a:t>C_value</a:t>
            </a:r>
            <a:r>
              <a:rPr lang="en-US" baseline="-25000" err="1"/>
              <a:t>j</a:t>
            </a:r>
            <a:r>
              <a:rPr lang="en-US" baseline="-25000"/>
              <a:t> </a:t>
            </a:r>
            <a:endParaRPr lang="en-US"/>
          </a:p>
          <a:p>
            <a:r>
              <a:rPr lang="en-US"/>
              <a:t>             else</a:t>
            </a:r>
            <a:r>
              <a:rPr lang="en-US">
                <a:solidFill>
                  <a:schemeClr val="accent6">
                    <a:lumMod val="75000"/>
                  </a:schemeClr>
                </a:solidFill>
              </a:rPr>
              <a:t>// Pointer Arithmetic</a:t>
            </a:r>
          </a:p>
          <a:p>
            <a:r>
              <a:rPr lang="en-US"/>
              <a:t>            (</a:t>
            </a:r>
            <a:r>
              <a:rPr lang="en-US" err="1"/>
              <a:t>B_ind</a:t>
            </a:r>
            <a:r>
              <a:rPr lang="en-US" baseline="-25000" err="1"/>
              <a:t>i</a:t>
            </a:r>
            <a:r>
              <a:rPr lang="en-US"/>
              <a:t> &lt; </a:t>
            </a:r>
            <a:r>
              <a:rPr lang="en-US" err="1"/>
              <a:t>C_ind</a:t>
            </a:r>
            <a:r>
              <a:rPr lang="en-US" baseline="-25000" err="1"/>
              <a:t>j</a:t>
            </a:r>
            <a:r>
              <a:rPr lang="en-US"/>
              <a:t>) ? </a:t>
            </a:r>
            <a:r>
              <a:rPr lang="en-US" err="1"/>
              <a:t>B_ptr</a:t>
            </a:r>
            <a:r>
              <a:rPr lang="en-US" baseline="-25000" err="1"/>
              <a:t>i</a:t>
            </a:r>
            <a:r>
              <a:rPr lang="en-US"/>
              <a:t>++ : </a:t>
            </a:r>
            <a:r>
              <a:rPr lang="en-US" err="1"/>
              <a:t>C_ptr</a:t>
            </a:r>
            <a:r>
              <a:rPr lang="en-US" baseline="-25000" err="1"/>
              <a:t>j</a:t>
            </a:r>
            <a:r>
              <a:rPr lang="en-US"/>
              <a:t>++</a:t>
            </a:r>
          </a:p>
        </p:txBody>
      </p:sp>
      <p:pic>
        <p:nvPicPr>
          <p:cNvPr id="6" name="Picture 5">
            <a:extLst>
              <a:ext uri="{FF2B5EF4-FFF2-40B4-BE49-F238E27FC236}">
                <a16:creationId xmlns:a16="http://schemas.microsoft.com/office/drawing/2014/main" id="{58738F94-8FDC-EA0D-F044-63CE52E650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4" name="Footer Placeholder 3">
            <a:extLst>
              <a:ext uri="{FF2B5EF4-FFF2-40B4-BE49-F238E27FC236}">
                <a16:creationId xmlns:a16="http://schemas.microsoft.com/office/drawing/2014/main" id="{2EC0FB47-BF1F-A6C1-788E-362D1FF6DF7B}"/>
              </a:ext>
            </a:extLst>
          </p:cNvPr>
          <p:cNvSpPr>
            <a:spLocks noGrp="1"/>
          </p:cNvSpPr>
          <p:nvPr>
            <p:ph type="ftr" sz="quarter" idx="11"/>
          </p:nvPr>
        </p:nvSpPr>
        <p:spPr/>
        <p:txBody>
          <a:bodyPr/>
          <a:lstStyle/>
          <a:p>
            <a:r>
              <a:rPr lang="en-US"/>
              <a:t>Splyce</a:t>
            </a:r>
            <a:endParaRPr lang="en-US">
              <a:solidFill>
                <a:schemeClr val="bg1"/>
              </a:solidFill>
            </a:endParaRPr>
          </a:p>
        </p:txBody>
      </p:sp>
      <p:sp>
        <p:nvSpPr>
          <p:cNvPr id="33" name="Title 1">
            <a:extLst>
              <a:ext uri="{FF2B5EF4-FFF2-40B4-BE49-F238E27FC236}">
                <a16:creationId xmlns:a16="http://schemas.microsoft.com/office/drawing/2014/main" id="{6116D0AA-9258-4E3D-A90D-6A69D277EBF8}"/>
              </a:ext>
            </a:extLst>
          </p:cNvPr>
          <p:cNvSpPr txBox="1">
            <a:spLocks/>
          </p:cNvSpPr>
          <p:nvPr/>
        </p:nvSpPr>
        <p:spPr>
          <a:xfrm>
            <a:off x="979311" y="29028"/>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Vectorization</a:t>
            </a:r>
          </a:p>
        </p:txBody>
      </p:sp>
      <p:sp>
        <p:nvSpPr>
          <p:cNvPr id="35" name="TextBox 34">
            <a:extLst>
              <a:ext uri="{FF2B5EF4-FFF2-40B4-BE49-F238E27FC236}">
                <a16:creationId xmlns:a16="http://schemas.microsoft.com/office/drawing/2014/main" id="{0063EF0E-6C65-2C0C-9F94-9C079C7CA88D}"/>
              </a:ext>
            </a:extLst>
          </p:cNvPr>
          <p:cNvSpPr txBox="1"/>
          <p:nvPr/>
        </p:nvSpPr>
        <p:spPr>
          <a:xfrm>
            <a:off x="7208095" y="1266710"/>
            <a:ext cx="5560938" cy="923330"/>
          </a:xfrm>
          <a:prstGeom prst="rect">
            <a:avLst/>
          </a:prstGeom>
          <a:noFill/>
        </p:spPr>
        <p:txBody>
          <a:bodyPr wrap="square" rtlCol="0">
            <a:spAutoFit/>
          </a:bodyPr>
          <a:lstStyle/>
          <a:p>
            <a:r>
              <a:rPr lang="en-US"/>
              <a:t>for (int </a:t>
            </a:r>
            <a:r>
              <a:rPr lang="en-US" err="1"/>
              <a:t>i</a:t>
            </a:r>
            <a:r>
              <a:rPr lang="en-US"/>
              <a:t> = 0; </a:t>
            </a:r>
            <a:r>
              <a:rPr lang="en-US" err="1"/>
              <a:t>i</a:t>
            </a:r>
            <a:r>
              <a:rPr lang="en-US"/>
              <a:t> &lt; N; ++</a:t>
            </a:r>
            <a:r>
              <a:rPr lang="en-US" err="1"/>
              <a:t>i</a:t>
            </a:r>
            <a:r>
              <a:rPr lang="en-US"/>
              <a:t>)</a:t>
            </a:r>
          </a:p>
          <a:p>
            <a:r>
              <a:rPr lang="en-US"/>
              <a:t>    for (int j = 0; j &lt; M; ++j)</a:t>
            </a:r>
          </a:p>
          <a:p>
            <a:r>
              <a:rPr lang="en-US"/>
              <a:t>        while (</a:t>
            </a:r>
            <a:r>
              <a:rPr lang="en-US" err="1">
                <a:solidFill>
                  <a:srgbClr val="7030A0"/>
                </a:solidFill>
              </a:rPr>
              <a:t>condition_c</a:t>
            </a:r>
            <a:r>
              <a:rPr lang="en-US"/>
              <a:t>)</a:t>
            </a:r>
          </a:p>
        </p:txBody>
      </p:sp>
      <p:sp>
        <p:nvSpPr>
          <p:cNvPr id="44" name="TextBox 43">
            <a:extLst>
              <a:ext uri="{FF2B5EF4-FFF2-40B4-BE49-F238E27FC236}">
                <a16:creationId xmlns:a16="http://schemas.microsoft.com/office/drawing/2014/main" id="{25E9A6AB-3F98-E53F-D5CC-06B5C03B4C02}"/>
              </a:ext>
            </a:extLst>
          </p:cNvPr>
          <p:cNvSpPr txBox="1"/>
          <p:nvPr/>
        </p:nvSpPr>
        <p:spPr>
          <a:xfrm>
            <a:off x="7860718" y="2086067"/>
            <a:ext cx="3719596" cy="923330"/>
          </a:xfrm>
          <a:prstGeom prst="rect">
            <a:avLst/>
          </a:prstGeom>
          <a:noFill/>
        </p:spPr>
        <p:txBody>
          <a:bodyPr wrap="square" rtlCol="0">
            <a:spAutoFit/>
          </a:bodyPr>
          <a:lstStyle/>
          <a:p>
            <a:r>
              <a:rPr lang="en-US">
                <a:solidFill>
                  <a:schemeClr val="accent6"/>
                </a:solidFill>
              </a:rPr>
              <a:t>// Phase 1: Load data</a:t>
            </a:r>
          </a:p>
          <a:p>
            <a:r>
              <a:rPr lang="en-US">
                <a:solidFill>
                  <a:schemeClr val="accent6"/>
                </a:solidFill>
              </a:rPr>
              <a:t>// Phase 2: Computation</a:t>
            </a:r>
          </a:p>
          <a:p>
            <a:r>
              <a:rPr lang="en-US">
                <a:solidFill>
                  <a:schemeClr val="accent6"/>
                </a:solidFill>
              </a:rPr>
              <a:t>// Phase 3: Pointer Advancement</a:t>
            </a:r>
          </a:p>
        </p:txBody>
      </p:sp>
      <p:graphicFrame>
        <p:nvGraphicFramePr>
          <p:cNvPr id="2" name="Table 1">
            <a:extLst>
              <a:ext uri="{FF2B5EF4-FFF2-40B4-BE49-F238E27FC236}">
                <a16:creationId xmlns:a16="http://schemas.microsoft.com/office/drawing/2014/main" id="{A7A39F5E-51C8-3A92-A4D8-FF36EB636F05}"/>
              </a:ext>
            </a:extLst>
          </p:cNvPr>
          <p:cNvGraphicFramePr>
            <a:graphicFrameLocks noGrp="1"/>
          </p:cNvGraphicFramePr>
          <p:nvPr>
            <p:extLst>
              <p:ext uri="{D42A27DB-BD31-4B8C-83A1-F6EECF244321}">
                <p14:modId xmlns:p14="http://schemas.microsoft.com/office/powerpoint/2010/main" val="590597734"/>
              </p:ext>
            </p:extLst>
          </p:nvPr>
        </p:nvGraphicFramePr>
        <p:xfrm>
          <a:off x="791584" y="4375112"/>
          <a:ext cx="1252855" cy="155448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11455">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a:t>
                      </a:r>
                    </a:p>
                  </a:txBody>
                  <a:tcPr>
                    <a:solidFill>
                      <a:schemeClr val="accent3">
                        <a:lumMod val="40000"/>
                        <a:lumOff val="60000"/>
                      </a:schemeClr>
                    </a:solid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6</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4</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2</a:t>
                      </a:r>
                    </a:p>
                  </a:txBody>
                  <a:tcPr>
                    <a:solidFill>
                      <a:schemeClr val="accent3">
                        <a:lumMod val="40000"/>
                        <a:lumOff val="60000"/>
                      </a:schemeClr>
                    </a:solid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graphicFrame>
        <p:nvGraphicFramePr>
          <p:cNvPr id="7" name="Table 6">
            <a:extLst>
              <a:ext uri="{FF2B5EF4-FFF2-40B4-BE49-F238E27FC236}">
                <a16:creationId xmlns:a16="http://schemas.microsoft.com/office/drawing/2014/main" id="{8B94A699-A458-38B3-2910-ECB96F921145}"/>
              </a:ext>
            </a:extLst>
          </p:cNvPr>
          <p:cNvGraphicFramePr>
            <a:graphicFrameLocks noGrp="1"/>
          </p:cNvGraphicFramePr>
          <p:nvPr>
            <p:extLst>
              <p:ext uri="{D42A27DB-BD31-4B8C-83A1-F6EECF244321}">
                <p14:modId xmlns:p14="http://schemas.microsoft.com/office/powerpoint/2010/main" val="3822379957"/>
              </p:ext>
            </p:extLst>
          </p:nvPr>
        </p:nvGraphicFramePr>
        <p:xfrm>
          <a:off x="2046443" y="4375112"/>
          <a:ext cx="1327468" cy="1554480"/>
        </p:xfrm>
        <a:graphic>
          <a:graphicData uri="http://schemas.openxmlformats.org/drawingml/2006/table">
            <a:tbl>
              <a:tblPr firstRow="1" bandRow="1">
                <a:tableStyleId>{5940675A-B579-460E-94D1-54222C63F5DA}</a:tableStyleId>
              </a:tblPr>
              <a:tblGrid>
                <a:gridCol w="286068">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08280">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5</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7</a:t>
                      </a:r>
                    </a:p>
                  </a:txBody>
                  <a:tcPr>
                    <a:solidFill>
                      <a:schemeClr val="accent3">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graphicFrame>
        <p:nvGraphicFramePr>
          <p:cNvPr id="14" name="Table 13">
            <a:extLst>
              <a:ext uri="{FF2B5EF4-FFF2-40B4-BE49-F238E27FC236}">
                <a16:creationId xmlns:a16="http://schemas.microsoft.com/office/drawing/2014/main" id="{C2E12CB0-22EE-848E-4B4F-EECD0EA1E8C9}"/>
              </a:ext>
            </a:extLst>
          </p:cNvPr>
          <p:cNvGraphicFramePr>
            <a:graphicFrameLocks noGrp="1"/>
          </p:cNvGraphicFramePr>
          <p:nvPr>
            <p:extLst>
              <p:ext uri="{D42A27DB-BD31-4B8C-83A1-F6EECF244321}">
                <p14:modId xmlns:p14="http://schemas.microsoft.com/office/powerpoint/2010/main" val="2447515238"/>
              </p:ext>
            </p:extLst>
          </p:nvPr>
        </p:nvGraphicFramePr>
        <p:xfrm>
          <a:off x="3932626" y="4375112"/>
          <a:ext cx="1252855" cy="155448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11455">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4</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graphicFrame>
        <p:nvGraphicFramePr>
          <p:cNvPr id="20" name="Table 19">
            <a:extLst>
              <a:ext uri="{FF2B5EF4-FFF2-40B4-BE49-F238E27FC236}">
                <a16:creationId xmlns:a16="http://schemas.microsoft.com/office/drawing/2014/main" id="{11B1FC31-58C7-6A9E-5D5A-702B36977968}"/>
              </a:ext>
            </a:extLst>
          </p:cNvPr>
          <p:cNvGraphicFramePr>
            <a:graphicFrameLocks noGrp="1"/>
          </p:cNvGraphicFramePr>
          <p:nvPr>
            <p:extLst>
              <p:ext uri="{D42A27DB-BD31-4B8C-83A1-F6EECF244321}">
                <p14:modId xmlns:p14="http://schemas.microsoft.com/office/powerpoint/2010/main" val="3579713363"/>
              </p:ext>
            </p:extLst>
          </p:nvPr>
        </p:nvGraphicFramePr>
        <p:xfrm>
          <a:off x="5187485" y="4375112"/>
          <a:ext cx="1327468" cy="1554480"/>
        </p:xfrm>
        <a:graphic>
          <a:graphicData uri="http://schemas.openxmlformats.org/drawingml/2006/table">
            <a:tbl>
              <a:tblPr firstRow="1" bandRow="1">
                <a:tableStyleId>{5940675A-B579-460E-94D1-54222C63F5DA}</a:tableStyleId>
              </a:tblPr>
              <a:tblGrid>
                <a:gridCol w="286068">
                  <a:extLst>
                    <a:ext uri="{9D8B030D-6E8A-4147-A177-3AD203B41FA5}">
                      <a16:colId xmlns:a16="http://schemas.microsoft.com/office/drawing/2014/main" val="2564178081"/>
                    </a:ext>
                  </a:extLst>
                </a:gridCol>
                <a:gridCol w="208280">
                  <a:extLst>
                    <a:ext uri="{9D8B030D-6E8A-4147-A177-3AD203B41FA5}">
                      <a16:colId xmlns:a16="http://schemas.microsoft.com/office/drawing/2014/main" val="3094306638"/>
                    </a:ext>
                  </a:extLst>
                </a:gridCol>
                <a:gridCol w="208280">
                  <a:extLst>
                    <a:ext uri="{9D8B030D-6E8A-4147-A177-3AD203B41FA5}">
                      <a16:colId xmlns:a16="http://schemas.microsoft.com/office/drawing/2014/main" val="2436139658"/>
                    </a:ext>
                  </a:extLst>
                </a:gridCol>
                <a:gridCol w="208280">
                  <a:extLst>
                    <a:ext uri="{9D8B030D-6E8A-4147-A177-3AD203B41FA5}">
                      <a16:colId xmlns:a16="http://schemas.microsoft.com/office/drawing/2014/main" val="2442595932"/>
                    </a:ext>
                  </a:extLst>
                </a:gridCol>
                <a:gridCol w="208280">
                  <a:extLst>
                    <a:ext uri="{9D8B030D-6E8A-4147-A177-3AD203B41FA5}">
                      <a16:colId xmlns:a16="http://schemas.microsoft.com/office/drawing/2014/main" val="1672071855"/>
                    </a:ext>
                  </a:extLst>
                </a:gridCol>
                <a:gridCol w="208280">
                  <a:extLst>
                    <a:ext uri="{9D8B030D-6E8A-4147-A177-3AD203B41FA5}">
                      <a16:colId xmlns:a16="http://schemas.microsoft.com/office/drawing/2014/main" val="299077591"/>
                    </a:ext>
                  </a:extLst>
                </a:gridCol>
              </a:tblGrid>
              <a:tr h="204117">
                <a:tc>
                  <a:txBody>
                    <a:bodyPr/>
                    <a:lstStyle/>
                    <a:p>
                      <a:pPr algn="ct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3</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050939224"/>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1</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535921318"/>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37044032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465128162"/>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6</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286252745"/>
                  </a:ext>
                </a:extLst>
              </a:tr>
              <a:tr h="204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8</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7</a:t>
                      </a:r>
                    </a:p>
                  </a:txBody>
                  <a:tcP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t>0</a:t>
                      </a:r>
                    </a:p>
                  </a:txBody>
                  <a:tcPr>
                    <a:solidFill>
                      <a:schemeClr val="bg1"/>
                    </a:solidFill>
                  </a:tcPr>
                </a:tc>
                <a:extLst>
                  <a:ext uri="{0D108BD9-81ED-4DB2-BD59-A6C34878D82A}">
                    <a16:rowId xmlns:a16="http://schemas.microsoft.com/office/drawing/2014/main" val="1336856672"/>
                  </a:ext>
                </a:extLst>
              </a:tr>
            </a:tbl>
          </a:graphicData>
        </a:graphic>
      </p:graphicFrame>
      <p:sp>
        <p:nvSpPr>
          <p:cNvPr id="22" name="TextBox 21">
            <a:extLst>
              <a:ext uri="{FF2B5EF4-FFF2-40B4-BE49-F238E27FC236}">
                <a16:creationId xmlns:a16="http://schemas.microsoft.com/office/drawing/2014/main" id="{7D835858-2CC0-5A22-0FC8-0AF81C78974B}"/>
              </a:ext>
            </a:extLst>
          </p:cNvPr>
          <p:cNvSpPr txBox="1"/>
          <p:nvPr/>
        </p:nvSpPr>
        <p:spPr>
          <a:xfrm>
            <a:off x="3498911" y="4939188"/>
            <a:ext cx="312906" cy="369332"/>
          </a:xfrm>
          <a:prstGeom prst="rect">
            <a:avLst/>
          </a:prstGeom>
          <a:noFill/>
        </p:spPr>
        <p:txBody>
          <a:bodyPr wrap="none" rtlCol="0">
            <a:spAutoFit/>
          </a:bodyPr>
          <a:lstStyle/>
          <a:p>
            <a:r>
              <a:rPr lang="en-US"/>
              <a:t>X</a:t>
            </a:r>
          </a:p>
        </p:txBody>
      </p:sp>
      <p:cxnSp>
        <p:nvCxnSpPr>
          <p:cNvPr id="25" name="Straight Arrow Connector 24">
            <a:extLst>
              <a:ext uri="{FF2B5EF4-FFF2-40B4-BE49-F238E27FC236}">
                <a16:creationId xmlns:a16="http://schemas.microsoft.com/office/drawing/2014/main" id="{45FB3FF0-92A7-9741-D091-CE724BF38244}"/>
              </a:ext>
            </a:extLst>
          </p:cNvPr>
          <p:cNvCxnSpPr>
            <a:cxnSpLocks/>
          </p:cNvCxnSpPr>
          <p:nvPr/>
        </p:nvCxnSpPr>
        <p:spPr>
          <a:xfrm>
            <a:off x="56444" y="5285943"/>
            <a:ext cx="672785" cy="0"/>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Straight Arrow Connector 25">
            <a:extLst>
              <a:ext uri="{FF2B5EF4-FFF2-40B4-BE49-F238E27FC236}">
                <a16:creationId xmlns:a16="http://schemas.microsoft.com/office/drawing/2014/main" id="{DE253941-8AE1-5830-FD08-61A1F51AFA05}"/>
              </a:ext>
            </a:extLst>
          </p:cNvPr>
          <p:cNvCxnSpPr>
            <a:cxnSpLocks/>
          </p:cNvCxnSpPr>
          <p:nvPr/>
        </p:nvCxnSpPr>
        <p:spPr>
          <a:xfrm>
            <a:off x="4053800" y="3817924"/>
            <a:ext cx="0" cy="469038"/>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6" name="TextBox 35">
            <a:extLst>
              <a:ext uri="{FF2B5EF4-FFF2-40B4-BE49-F238E27FC236}">
                <a16:creationId xmlns:a16="http://schemas.microsoft.com/office/drawing/2014/main" id="{9E0299F0-D145-574B-D25B-ED30F48BE59C}"/>
              </a:ext>
            </a:extLst>
          </p:cNvPr>
          <p:cNvSpPr txBox="1"/>
          <p:nvPr/>
        </p:nvSpPr>
        <p:spPr>
          <a:xfrm>
            <a:off x="81085" y="1583345"/>
            <a:ext cx="5560939" cy="1754326"/>
          </a:xfrm>
          <a:prstGeom prst="rect">
            <a:avLst/>
          </a:prstGeom>
          <a:noFill/>
        </p:spPr>
        <p:txBody>
          <a:bodyPr wrap="square" rtlCol="0">
            <a:spAutoFit/>
          </a:bodyPr>
          <a:lstStyle/>
          <a:p>
            <a:endParaRPr lang="en-US"/>
          </a:p>
          <a:p>
            <a:r>
              <a:rPr lang="en-US"/>
              <a:t>        while (</a:t>
            </a:r>
            <a:r>
              <a:rPr lang="en-US" err="1">
                <a:solidFill>
                  <a:schemeClr val="accent6">
                    <a:lumMod val="75000"/>
                  </a:schemeClr>
                </a:solidFill>
              </a:rPr>
              <a:t>condition_a</a:t>
            </a:r>
            <a:r>
              <a:rPr lang="en-US"/>
              <a:t>)</a:t>
            </a:r>
          </a:p>
          <a:p>
            <a:r>
              <a:rPr lang="en-US"/>
              <a:t>            if (</a:t>
            </a:r>
            <a:r>
              <a:rPr lang="en-US" err="1"/>
              <a:t>B_ind</a:t>
            </a:r>
            <a:r>
              <a:rPr lang="en-US" baseline="-25000" err="1"/>
              <a:t>i</a:t>
            </a:r>
            <a:r>
              <a:rPr lang="en-US" baseline="-25000"/>
              <a:t> </a:t>
            </a:r>
            <a:r>
              <a:rPr lang="en-US"/>
              <a:t>== </a:t>
            </a:r>
            <a:r>
              <a:rPr lang="en-US" err="1"/>
              <a:t>C_ind</a:t>
            </a:r>
            <a:r>
              <a:rPr lang="en-US" baseline="-25000" err="1"/>
              <a:t>j</a:t>
            </a:r>
            <a:r>
              <a:rPr lang="en-US"/>
              <a:t>)</a:t>
            </a:r>
          </a:p>
          <a:p>
            <a:r>
              <a:rPr lang="en-US"/>
              <a:t>                A[</a:t>
            </a:r>
            <a:r>
              <a:rPr lang="en-US" err="1"/>
              <a:t>i</a:t>
            </a:r>
            <a:r>
              <a:rPr lang="en-US"/>
              <a:t>][j] += </a:t>
            </a:r>
            <a:r>
              <a:rPr lang="en-US" err="1"/>
              <a:t>B_value</a:t>
            </a:r>
            <a:r>
              <a:rPr lang="en-US" baseline="-25000" err="1"/>
              <a:t>i</a:t>
            </a:r>
            <a:r>
              <a:rPr lang="en-US"/>
              <a:t> * </a:t>
            </a:r>
            <a:r>
              <a:rPr lang="en-US" err="1"/>
              <a:t>C_value</a:t>
            </a:r>
            <a:r>
              <a:rPr lang="en-US" baseline="-25000" err="1"/>
              <a:t>j</a:t>
            </a:r>
            <a:r>
              <a:rPr lang="en-US" baseline="-25000"/>
              <a:t> </a:t>
            </a:r>
            <a:endParaRPr lang="en-US"/>
          </a:p>
          <a:p>
            <a:r>
              <a:rPr lang="en-US"/>
              <a:t>             else</a:t>
            </a:r>
            <a:r>
              <a:rPr lang="en-US">
                <a:solidFill>
                  <a:schemeClr val="accent6">
                    <a:lumMod val="75000"/>
                  </a:schemeClr>
                </a:solidFill>
              </a:rPr>
              <a:t>// Pointer Arithmetic</a:t>
            </a:r>
          </a:p>
          <a:p>
            <a:r>
              <a:rPr lang="en-US"/>
              <a:t>            (</a:t>
            </a:r>
            <a:r>
              <a:rPr lang="en-US" err="1"/>
              <a:t>B_ind</a:t>
            </a:r>
            <a:r>
              <a:rPr lang="en-US" baseline="-25000" err="1"/>
              <a:t>i</a:t>
            </a:r>
            <a:r>
              <a:rPr lang="en-US"/>
              <a:t> &lt; </a:t>
            </a:r>
            <a:r>
              <a:rPr lang="en-US" err="1"/>
              <a:t>C_ind</a:t>
            </a:r>
            <a:r>
              <a:rPr lang="en-US" baseline="-25000" err="1"/>
              <a:t>j</a:t>
            </a:r>
            <a:r>
              <a:rPr lang="en-US"/>
              <a:t>) ? </a:t>
            </a:r>
            <a:r>
              <a:rPr lang="en-US" err="1"/>
              <a:t>B_ptr</a:t>
            </a:r>
            <a:r>
              <a:rPr lang="en-US" baseline="-25000" err="1"/>
              <a:t>i</a:t>
            </a:r>
            <a:r>
              <a:rPr lang="en-US"/>
              <a:t>++ : </a:t>
            </a:r>
            <a:r>
              <a:rPr lang="en-US" err="1"/>
              <a:t>C_ptr</a:t>
            </a:r>
            <a:r>
              <a:rPr lang="en-US" baseline="-25000" err="1"/>
              <a:t>j</a:t>
            </a:r>
            <a:r>
              <a:rPr lang="en-US"/>
              <a:t>++</a:t>
            </a:r>
          </a:p>
        </p:txBody>
      </p:sp>
      <p:sp>
        <p:nvSpPr>
          <p:cNvPr id="37" name="Rectangle 36">
            <a:extLst>
              <a:ext uri="{FF2B5EF4-FFF2-40B4-BE49-F238E27FC236}">
                <a16:creationId xmlns:a16="http://schemas.microsoft.com/office/drawing/2014/main" id="{4D2B5014-B476-A422-D89D-2EEDBECEC950}"/>
              </a:ext>
            </a:extLst>
          </p:cNvPr>
          <p:cNvSpPr/>
          <p:nvPr/>
        </p:nvSpPr>
        <p:spPr>
          <a:xfrm>
            <a:off x="7527549" y="1873616"/>
            <a:ext cx="4583366" cy="1135781"/>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descr="Line arrow: Counter-clockwise curve outline">
            <a:extLst>
              <a:ext uri="{FF2B5EF4-FFF2-40B4-BE49-F238E27FC236}">
                <a16:creationId xmlns:a16="http://schemas.microsoft.com/office/drawing/2014/main" id="{E718A4B2-CB9A-82F1-7C81-111A8F54E4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555396" flipH="1">
            <a:off x="6178063" y="1979758"/>
            <a:ext cx="1224759" cy="1371381"/>
          </a:xfrm>
          <a:prstGeom prst="rect">
            <a:avLst/>
          </a:prstGeom>
        </p:spPr>
      </p:pic>
      <p:sp>
        <p:nvSpPr>
          <p:cNvPr id="41" name="TextBox 40">
            <a:extLst>
              <a:ext uri="{FF2B5EF4-FFF2-40B4-BE49-F238E27FC236}">
                <a16:creationId xmlns:a16="http://schemas.microsoft.com/office/drawing/2014/main" id="{BAADDF5D-8A05-CB34-8009-A676277C903B}"/>
              </a:ext>
            </a:extLst>
          </p:cNvPr>
          <p:cNvSpPr txBox="1"/>
          <p:nvPr/>
        </p:nvSpPr>
        <p:spPr>
          <a:xfrm>
            <a:off x="5372901" y="2866549"/>
            <a:ext cx="1752600" cy="369332"/>
          </a:xfrm>
          <a:prstGeom prst="rect">
            <a:avLst/>
          </a:prstGeom>
          <a:noFill/>
        </p:spPr>
        <p:txBody>
          <a:bodyPr wrap="square" rtlCol="0">
            <a:spAutoFit/>
          </a:bodyPr>
          <a:lstStyle/>
          <a:p>
            <a:r>
              <a:rPr lang="en-US" b="1">
                <a:latin typeface="Calibri" panose="020F0502020204030204" pitchFamily="34" charset="0"/>
                <a:ea typeface="Calibri" panose="020F0502020204030204" pitchFamily="34" charset="0"/>
                <a:cs typeface="Calibri" panose="020F0502020204030204" pitchFamily="34" charset="0"/>
              </a:rPr>
              <a:t>SIMD Fast Lane</a:t>
            </a:r>
          </a:p>
        </p:txBody>
      </p:sp>
      <p:sp>
        <p:nvSpPr>
          <p:cNvPr id="42" name="TextBox 41">
            <a:extLst>
              <a:ext uri="{FF2B5EF4-FFF2-40B4-BE49-F238E27FC236}">
                <a16:creationId xmlns:a16="http://schemas.microsoft.com/office/drawing/2014/main" id="{64A59F5D-FB9F-ECDB-397D-00A533924483}"/>
              </a:ext>
            </a:extLst>
          </p:cNvPr>
          <p:cNvSpPr txBox="1"/>
          <p:nvPr/>
        </p:nvSpPr>
        <p:spPr>
          <a:xfrm>
            <a:off x="5309831" y="3250690"/>
            <a:ext cx="1929136" cy="369332"/>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Scalar Slow Lane</a:t>
            </a:r>
          </a:p>
        </p:txBody>
      </p:sp>
      <p:sp>
        <p:nvSpPr>
          <p:cNvPr id="43" name="Rectangle 42">
            <a:extLst>
              <a:ext uri="{FF2B5EF4-FFF2-40B4-BE49-F238E27FC236}">
                <a16:creationId xmlns:a16="http://schemas.microsoft.com/office/drawing/2014/main" id="{B982AEB1-6939-EB7D-3B96-47241BDF8407}"/>
              </a:ext>
            </a:extLst>
          </p:cNvPr>
          <p:cNvSpPr/>
          <p:nvPr/>
        </p:nvSpPr>
        <p:spPr>
          <a:xfrm>
            <a:off x="7527548" y="3086437"/>
            <a:ext cx="4583365" cy="1413676"/>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Graphic 44" descr="Line arrow: Counter-clockwise curve outline">
            <a:extLst>
              <a:ext uri="{FF2B5EF4-FFF2-40B4-BE49-F238E27FC236}">
                <a16:creationId xmlns:a16="http://schemas.microsoft.com/office/drawing/2014/main" id="{26FEC248-B2B2-6DDA-4805-10E515A41E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7711151" flipH="1" flipV="1">
            <a:off x="6199331" y="3298293"/>
            <a:ext cx="1224759" cy="1371381"/>
          </a:xfrm>
          <a:prstGeom prst="rect">
            <a:avLst/>
          </a:prstGeom>
        </p:spPr>
      </p:pic>
      <p:grpSp>
        <p:nvGrpSpPr>
          <p:cNvPr id="10" name="Group 9">
            <a:extLst>
              <a:ext uri="{FF2B5EF4-FFF2-40B4-BE49-F238E27FC236}">
                <a16:creationId xmlns:a16="http://schemas.microsoft.com/office/drawing/2014/main" id="{44A47C7A-065F-090C-0A78-BAA12B1C40C5}"/>
              </a:ext>
            </a:extLst>
          </p:cNvPr>
          <p:cNvGrpSpPr/>
          <p:nvPr/>
        </p:nvGrpSpPr>
        <p:grpSpPr>
          <a:xfrm>
            <a:off x="6366648" y="5882111"/>
            <a:ext cx="6077435" cy="392914"/>
            <a:chOff x="6366648" y="5882111"/>
            <a:chExt cx="6077435" cy="392914"/>
          </a:xfrm>
        </p:grpSpPr>
        <p:sp>
          <p:nvSpPr>
            <p:cNvPr id="3" name="TextBox 2">
              <a:extLst>
                <a:ext uri="{FF2B5EF4-FFF2-40B4-BE49-F238E27FC236}">
                  <a16:creationId xmlns:a16="http://schemas.microsoft.com/office/drawing/2014/main" id="{FC9EEFE4-2676-1C47-7604-C68B5D2EF52A}"/>
                </a:ext>
              </a:extLst>
            </p:cNvPr>
            <p:cNvSpPr txBox="1"/>
            <p:nvPr/>
          </p:nvSpPr>
          <p:spPr>
            <a:xfrm>
              <a:off x="7860718" y="5882111"/>
              <a:ext cx="4583365" cy="369332"/>
            </a:xfrm>
            <a:prstGeom prst="rect">
              <a:avLst/>
            </a:prstGeom>
            <a:noFill/>
          </p:spPr>
          <p:txBody>
            <a:bodyPr wrap="square" rtlCol="0">
              <a:spAutoFit/>
            </a:bodyPr>
            <a:lstStyle/>
            <a:p>
              <a:r>
                <a:rPr lang="en-US" err="1"/>
                <a:t>B_ptr</a:t>
              </a:r>
              <a:r>
                <a:rPr lang="en-US" baseline="-25000" err="1"/>
                <a:t>i</a:t>
              </a:r>
              <a:r>
                <a:rPr lang="en-US" baseline="-25000"/>
                <a:t> </a:t>
              </a:r>
              <a:r>
                <a:rPr lang="en-US">
                  <a:solidFill>
                    <a:srgbClr val="FF0000"/>
                  </a:solidFill>
                </a:rPr>
                <a:t>+ 4 </a:t>
              </a:r>
              <a:r>
                <a:rPr lang="en-US"/>
                <a:t>&lt; B_ptr</a:t>
              </a:r>
              <a:r>
                <a:rPr lang="en-US" baseline="-25000"/>
                <a:t>i+1</a:t>
              </a:r>
              <a:r>
                <a:rPr lang="en-US"/>
                <a:t>  &amp;&amp; </a:t>
              </a:r>
              <a:r>
                <a:rPr lang="en-US" err="1"/>
                <a:t>C_ptr</a:t>
              </a:r>
              <a:r>
                <a:rPr lang="en-US" baseline="-25000" err="1"/>
                <a:t>i</a:t>
              </a:r>
              <a:r>
                <a:rPr lang="en-US"/>
                <a:t> </a:t>
              </a:r>
              <a:r>
                <a:rPr lang="en-US">
                  <a:solidFill>
                    <a:srgbClr val="FF0000"/>
                  </a:solidFill>
                </a:rPr>
                <a:t>+ 4 </a:t>
              </a:r>
              <a:r>
                <a:rPr lang="en-US"/>
                <a:t>&lt; C_ptr</a:t>
              </a:r>
              <a:r>
                <a:rPr lang="en-US" baseline="-25000"/>
                <a:t>i+1</a:t>
              </a:r>
            </a:p>
          </p:txBody>
        </p:sp>
        <p:sp>
          <p:nvSpPr>
            <p:cNvPr id="8" name="TextBox 7">
              <a:extLst>
                <a:ext uri="{FF2B5EF4-FFF2-40B4-BE49-F238E27FC236}">
                  <a16:creationId xmlns:a16="http://schemas.microsoft.com/office/drawing/2014/main" id="{A1F81467-6D9E-1F2E-F161-261A9EBB6486}"/>
                </a:ext>
              </a:extLst>
            </p:cNvPr>
            <p:cNvSpPr txBox="1"/>
            <p:nvPr/>
          </p:nvSpPr>
          <p:spPr>
            <a:xfrm>
              <a:off x="6366648" y="5905693"/>
              <a:ext cx="1678129" cy="369332"/>
            </a:xfrm>
            <a:prstGeom prst="rect">
              <a:avLst/>
            </a:prstGeom>
            <a:noFill/>
          </p:spPr>
          <p:txBody>
            <a:bodyPr wrap="square">
              <a:spAutoFit/>
            </a:bodyPr>
            <a:lstStyle/>
            <a:p>
              <a:r>
                <a:rPr lang="en-US" err="1">
                  <a:solidFill>
                    <a:srgbClr val="7030A0"/>
                  </a:solidFill>
                </a:rPr>
                <a:t>condition_c</a:t>
              </a:r>
              <a:r>
                <a:rPr lang="en-US">
                  <a:solidFill>
                    <a:srgbClr val="7030A0"/>
                  </a:solidFill>
                </a:rPr>
                <a:t> </a:t>
              </a:r>
              <a:r>
                <a:rPr lang="en-US">
                  <a:latin typeface="Times New Roman" panose="02020603050405020304" pitchFamily="18" charset="0"/>
                  <a:cs typeface="Times New Roman" panose="02020603050405020304" pitchFamily="18" charset="0"/>
                </a:rPr>
                <a:t>→</a:t>
              </a:r>
              <a:endParaRPr lang="en-US"/>
            </a:p>
          </p:txBody>
        </p:sp>
      </p:grpSp>
      <p:sp>
        <p:nvSpPr>
          <p:cNvPr id="11" name="TextBox 10">
            <a:extLst>
              <a:ext uri="{FF2B5EF4-FFF2-40B4-BE49-F238E27FC236}">
                <a16:creationId xmlns:a16="http://schemas.microsoft.com/office/drawing/2014/main" id="{EA8E532B-0417-7D80-6403-0D9A384A5BA2}"/>
              </a:ext>
            </a:extLst>
          </p:cNvPr>
          <p:cNvSpPr txBox="1"/>
          <p:nvPr/>
        </p:nvSpPr>
        <p:spPr>
          <a:xfrm>
            <a:off x="5207253" y="3473244"/>
            <a:ext cx="1988103" cy="369332"/>
          </a:xfrm>
          <a:prstGeom prst="rect">
            <a:avLst/>
          </a:prstGeom>
          <a:noFill/>
        </p:spPr>
        <p:txBody>
          <a:bodyPr wrap="square" rtlCol="0">
            <a:spAutoFit/>
          </a:bodyPr>
          <a:lstStyle/>
          <a:p>
            <a:r>
              <a:rPr lang="en-US" b="1" dirty="0">
                <a:latin typeface="Calibri" panose="020F0502020204030204" pitchFamily="34" charset="0"/>
                <a:ea typeface="Calibri" panose="020F0502020204030204" pitchFamily="34" charset="0"/>
                <a:cs typeface="Calibri" panose="020F0502020204030204" pitchFamily="34" charset="0"/>
              </a:rPr>
              <a:t>(</a:t>
            </a:r>
            <a:r>
              <a:rPr lang="en-US"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Handles Epilogue</a:t>
            </a:r>
            <a:r>
              <a:rPr lang="en-US" b="1"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87898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42" presetClass="path" presetSubtype="0" accel="50000" decel="50000" fill="hold" grpId="1" nodeType="withEffect">
                                  <p:stCondLst>
                                    <p:cond delay="0"/>
                                  </p:stCondLst>
                                  <p:childTnLst>
                                    <p:animMotion origin="layout" path="M 4.58333E-6 -4.81481E-6 L 0.58567 0.16852 " pathEditMode="relative" rAng="0" ptsTypes="AA">
                                      <p:cBhvr>
                                        <p:cTn id="39" dur="2000" fill="hold"/>
                                        <p:tgtEl>
                                          <p:spTgt spid="36"/>
                                        </p:tgtEl>
                                        <p:attrNameLst>
                                          <p:attrName>ppt_x</p:attrName>
                                          <p:attrName>ppt_y</p:attrName>
                                        </p:attrNameLst>
                                      </p:cBhvr>
                                      <p:rCtr x="29284" y="8426"/>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childTnLst>
                                </p:cTn>
                              </p:par>
                            </p:childTnLst>
                          </p:cTn>
                        </p:par>
                        <p:par>
                          <p:cTn id="52" fill="hold">
                            <p:stCondLst>
                              <p:cond delay="1500"/>
                            </p:stCondLst>
                            <p:childTnLst>
                              <p:par>
                                <p:cTn id="53" presetID="10"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par>
                          <p:cTn id="56" fill="hold">
                            <p:stCondLst>
                              <p:cond delay="2000"/>
                            </p:stCondLst>
                            <p:childTnLst>
                              <p:par>
                                <p:cTn id="57" presetID="10" presetClass="entr" presetSubtype="0"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500"/>
                                        <p:tgtEl>
                                          <p:spTgt spid="42"/>
                                        </p:tgtEl>
                                      </p:cBhvr>
                                    </p:animEffect>
                                  </p:childTnLst>
                                </p:cTn>
                              </p:par>
                            </p:childTnLst>
                          </p:cTn>
                        </p:par>
                        <p:par>
                          <p:cTn id="63" fill="hold">
                            <p:stCondLst>
                              <p:cond delay="2500"/>
                            </p:stCondLst>
                            <p:childTnLst>
                              <p:par>
                                <p:cTn id="64" presetID="10"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6" grpId="0"/>
      <p:bldP spid="36" grpId="1"/>
      <p:bldP spid="37" grpId="0" animBg="1"/>
      <p:bldP spid="41" grpId="0"/>
      <p:bldP spid="42" grpId="0"/>
      <p:bldP spid="43"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0D34E-277A-7CDB-82E2-B94A09BF1545}"/>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8C75A5E0-39A9-5884-2ECF-C095E0E372A5}"/>
              </a:ext>
            </a:extLst>
          </p:cNvPr>
          <p:cNvPicPr>
            <a:picLocks noChangeAspect="1"/>
          </p:cNvPicPr>
          <p:nvPr/>
        </p:nvPicPr>
        <p:blipFill>
          <a:blip r:embed="rId3"/>
          <a:stretch>
            <a:fillRect/>
          </a:stretch>
        </p:blipFill>
        <p:spPr>
          <a:xfrm>
            <a:off x="3758875" y="2576043"/>
            <a:ext cx="4674249" cy="3385957"/>
          </a:xfrm>
          <a:prstGeom prst="rect">
            <a:avLst/>
          </a:prstGeom>
        </p:spPr>
      </p:pic>
      <p:pic>
        <p:nvPicPr>
          <p:cNvPr id="38" name="Picture 37">
            <a:extLst>
              <a:ext uri="{FF2B5EF4-FFF2-40B4-BE49-F238E27FC236}">
                <a16:creationId xmlns:a16="http://schemas.microsoft.com/office/drawing/2014/main" id="{F5E44BB0-7643-2E1F-39F6-B67078FAE362}"/>
              </a:ext>
            </a:extLst>
          </p:cNvPr>
          <p:cNvPicPr>
            <a:picLocks noChangeAspect="1"/>
          </p:cNvPicPr>
          <p:nvPr/>
        </p:nvPicPr>
        <p:blipFill>
          <a:blip r:embed="rId4"/>
          <a:stretch>
            <a:fillRect/>
          </a:stretch>
        </p:blipFill>
        <p:spPr>
          <a:xfrm>
            <a:off x="3758875" y="2576043"/>
            <a:ext cx="4674249" cy="3385957"/>
          </a:xfrm>
          <a:prstGeom prst="rect">
            <a:avLst/>
          </a:prstGeom>
        </p:spPr>
      </p:pic>
      <p:sp>
        <p:nvSpPr>
          <p:cNvPr id="5" name="Slide Number Placeholder 4">
            <a:extLst>
              <a:ext uri="{FF2B5EF4-FFF2-40B4-BE49-F238E27FC236}">
                <a16:creationId xmlns:a16="http://schemas.microsoft.com/office/drawing/2014/main" id="{0683B0EE-8F90-FE2E-1B9C-2A4263A1371A}"/>
              </a:ext>
            </a:extLst>
          </p:cNvPr>
          <p:cNvSpPr>
            <a:spLocks noGrp="1"/>
          </p:cNvSpPr>
          <p:nvPr>
            <p:ph type="sldNum" sz="quarter" idx="12"/>
          </p:nvPr>
        </p:nvSpPr>
        <p:spPr/>
        <p:txBody>
          <a:bodyPr/>
          <a:lstStyle/>
          <a:p>
            <a:r>
              <a:rPr lang="en-US"/>
              <a:t>16</a:t>
            </a:r>
          </a:p>
        </p:txBody>
      </p:sp>
      <p:sp>
        <p:nvSpPr>
          <p:cNvPr id="33" name="Title 1">
            <a:extLst>
              <a:ext uri="{FF2B5EF4-FFF2-40B4-BE49-F238E27FC236}">
                <a16:creationId xmlns:a16="http://schemas.microsoft.com/office/drawing/2014/main" id="{B5B3D6F6-D506-644E-ABCB-A1AE8D832301}"/>
              </a:ext>
            </a:extLst>
          </p:cNvPr>
          <p:cNvSpPr txBox="1">
            <a:spLocks/>
          </p:cNvSpPr>
          <p:nvPr/>
        </p:nvSpPr>
        <p:spPr>
          <a:xfrm>
            <a:off x="837727" y="137510"/>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Introducing </a:t>
            </a:r>
            <a:r>
              <a:rPr lang="en-US" sz="3600" dirty="0" err="1">
                <a:latin typeface="Calibri" panose="020F0502020204030204" pitchFamily="34" charset="0"/>
                <a:ea typeface="Calibri" panose="020F0502020204030204" pitchFamily="34" charset="0"/>
                <a:cs typeface="Calibri" panose="020F0502020204030204" pitchFamily="34" charset="0"/>
              </a:rPr>
              <a:t>Splyce</a:t>
            </a: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D3134FDA-9CFD-5726-15F9-1D8F8157A6CD}"/>
              </a:ext>
            </a:extLst>
          </p:cNvPr>
          <p:cNvSpPr txBox="1"/>
          <p:nvPr/>
        </p:nvSpPr>
        <p:spPr>
          <a:xfrm>
            <a:off x="837727" y="1166030"/>
            <a:ext cx="5499573" cy="193899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Implemented as an MLIR Pass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Configurable Phase Vector/Scalar Decision</a:t>
            </a:r>
          </a:p>
          <a:p>
            <a:pPr marL="742950" lvl="1"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Configuration 5</a:t>
            </a:r>
          </a:p>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Configurable Vector Width</a:t>
            </a:r>
          </a:p>
          <a:p>
            <a:pPr marL="742950" lvl="1"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Default : 4</a:t>
            </a:r>
          </a:p>
        </p:txBody>
      </p:sp>
      <p:pic>
        <p:nvPicPr>
          <p:cNvPr id="2" name="Picture 1">
            <a:extLst>
              <a:ext uri="{FF2B5EF4-FFF2-40B4-BE49-F238E27FC236}">
                <a16:creationId xmlns:a16="http://schemas.microsoft.com/office/drawing/2014/main" id="{59CFA82E-4DAC-93E9-4686-745DD05EF0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8" name="Footer Placeholder 7">
            <a:extLst>
              <a:ext uri="{FF2B5EF4-FFF2-40B4-BE49-F238E27FC236}">
                <a16:creationId xmlns:a16="http://schemas.microsoft.com/office/drawing/2014/main" id="{A28C001C-2BDB-407A-11DE-02F3280DE225}"/>
              </a:ext>
            </a:extLst>
          </p:cNvPr>
          <p:cNvSpPr>
            <a:spLocks noGrp="1"/>
          </p:cNvSpPr>
          <p:nvPr>
            <p:ph type="ftr" sz="quarter" idx="11"/>
          </p:nvPr>
        </p:nvSpPr>
        <p:spPr/>
        <p:txBody>
          <a:bodyPr/>
          <a:lstStyle/>
          <a:p>
            <a:r>
              <a:rPr lang="en-US"/>
              <a:t>Splyce</a:t>
            </a:r>
            <a:endParaRPr lang="en-US">
              <a:solidFill>
                <a:schemeClr val="bg1"/>
              </a:solidFill>
            </a:endParaRPr>
          </a:p>
        </p:txBody>
      </p:sp>
      <p:pic>
        <p:nvPicPr>
          <p:cNvPr id="3" name="Picture 2">
            <a:extLst>
              <a:ext uri="{FF2B5EF4-FFF2-40B4-BE49-F238E27FC236}">
                <a16:creationId xmlns:a16="http://schemas.microsoft.com/office/drawing/2014/main" id="{6B2A6FC1-F133-6B46-FA4D-986CA37D7D29}"/>
              </a:ext>
            </a:extLst>
          </p:cNvPr>
          <p:cNvPicPr>
            <a:picLocks noChangeAspect="1"/>
          </p:cNvPicPr>
          <p:nvPr/>
        </p:nvPicPr>
        <p:blipFill>
          <a:blip r:embed="rId6"/>
          <a:srcRect r="70417"/>
          <a:stretch>
            <a:fillRect/>
          </a:stretch>
        </p:blipFill>
        <p:spPr>
          <a:xfrm>
            <a:off x="9337868" y="1483878"/>
            <a:ext cx="1697994" cy="3141388"/>
          </a:xfrm>
          <a:prstGeom prst="rect">
            <a:avLst/>
          </a:prstGeom>
        </p:spPr>
      </p:pic>
      <p:sp>
        <p:nvSpPr>
          <p:cNvPr id="4" name="Rectangle 3">
            <a:extLst>
              <a:ext uri="{FF2B5EF4-FFF2-40B4-BE49-F238E27FC236}">
                <a16:creationId xmlns:a16="http://schemas.microsoft.com/office/drawing/2014/main" id="{662A7BF2-6C22-EA0D-47E1-DB7B10584BC3}"/>
              </a:ext>
            </a:extLst>
          </p:cNvPr>
          <p:cNvSpPr/>
          <p:nvPr/>
        </p:nvSpPr>
        <p:spPr>
          <a:xfrm>
            <a:off x="9281160" y="2181693"/>
            <a:ext cx="1828800" cy="3100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3E2AF9-9AD3-00EA-DFBA-0421B1FC3791}"/>
              </a:ext>
            </a:extLst>
          </p:cNvPr>
          <p:cNvSpPr/>
          <p:nvPr/>
        </p:nvSpPr>
        <p:spPr>
          <a:xfrm>
            <a:off x="9337868" y="3567114"/>
            <a:ext cx="1697994" cy="236368"/>
          </a:xfrm>
          <a:prstGeom prst="rect">
            <a:avLst/>
          </a:prstGeom>
          <a:solidFill>
            <a:srgbClr val="FF0000">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034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2">
                                            <p:txEl>
                                              <p:pRg st="0" end="0"/>
                                            </p:txEl>
                                          </p:spTgt>
                                        </p:tgtEl>
                                        <p:attrNameLst>
                                          <p:attrName>style.visibility</p:attrName>
                                        </p:attrNameLst>
                                      </p:cBhvr>
                                      <p:to>
                                        <p:strVal val="visible"/>
                                      </p:to>
                                    </p:set>
                                    <p:animEffect transition="in" filter="fade">
                                      <p:cBhvr>
                                        <p:cTn id="15" dur="500"/>
                                        <p:tgtEl>
                                          <p:spTgt spid="4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2">
                                            <p:txEl>
                                              <p:pRg st="2" end="2"/>
                                            </p:txEl>
                                          </p:spTgt>
                                        </p:tgtEl>
                                        <p:attrNameLst>
                                          <p:attrName>style.visibility</p:attrName>
                                        </p:attrNameLst>
                                      </p:cBhvr>
                                      <p:to>
                                        <p:strVal val="visible"/>
                                      </p:to>
                                    </p:set>
                                    <p:animEffect transition="in" filter="fade">
                                      <p:cBhvr>
                                        <p:cTn id="25" dur="500"/>
                                        <p:tgtEl>
                                          <p:spTgt spid="42">
                                            <p:txEl>
                                              <p:pRg st="2" end="2"/>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2">
                                            <p:txEl>
                                              <p:pRg st="4" end="4"/>
                                            </p:txEl>
                                          </p:spTgt>
                                        </p:tgtEl>
                                        <p:attrNameLst>
                                          <p:attrName>style.visibility</p:attrName>
                                        </p:attrNameLst>
                                      </p:cBhvr>
                                      <p:to>
                                        <p:strVal val="visible"/>
                                      </p:to>
                                    </p:set>
                                    <p:animEffect transition="in" filter="fade">
                                      <p:cBhvr>
                                        <p:cTn id="34" dur="500"/>
                                        <p:tgtEl>
                                          <p:spTgt spid="42">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2">
                                            <p:txEl>
                                              <p:pRg st="3" end="3"/>
                                            </p:txEl>
                                          </p:spTgt>
                                        </p:tgtEl>
                                        <p:attrNameLst>
                                          <p:attrName>style.visibility</p:attrName>
                                        </p:attrNameLst>
                                      </p:cBhvr>
                                      <p:to>
                                        <p:strVal val="visible"/>
                                      </p:to>
                                    </p:set>
                                    <p:animEffect transition="in" filter="fade">
                                      <p:cBhvr>
                                        <p:cTn id="39" dur="500"/>
                                        <p:tgtEl>
                                          <p:spTgt spid="42">
                                            <p:txEl>
                                              <p:pRg st="3" end="3"/>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42">
                                            <p:txEl>
                                              <p:pRg st="5" end="5"/>
                                            </p:txEl>
                                          </p:spTgt>
                                        </p:tgtEl>
                                        <p:attrNameLst>
                                          <p:attrName>style.visibility</p:attrName>
                                        </p:attrNameLst>
                                      </p:cBhvr>
                                      <p:to>
                                        <p:strVal val="visible"/>
                                      </p:to>
                                    </p:set>
                                    <p:animEffect transition="in" filter="fade">
                                      <p:cBhvr>
                                        <p:cTn id="46" dur="500"/>
                                        <p:tgtEl>
                                          <p:spTgt spid="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F6167-B308-82E8-C45F-5CC2765F7E2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712F91-1662-B6B5-94CF-A33F0C438142}"/>
              </a:ext>
            </a:extLst>
          </p:cNvPr>
          <p:cNvSpPr>
            <a:spLocks noGrp="1"/>
          </p:cNvSpPr>
          <p:nvPr>
            <p:ph type="sldNum" sz="quarter" idx="12"/>
          </p:nvPr>
        </p:nvSpPr>
        <p:spPr/>
        <p:txBody>
          <a:bodyPr/>
          <a:lstStyle/>
          <a:p>
            <a:r>
              <a:rPr lang="en-US"/>
              <a:t>17</a:t>
            </a:r>
          </a:p>
        </p:txBody>
      </p:sp>
      <p:sp>
        <p:nvSpPr>
          <p:cNvPr id="33" name="Title 1">
            <a:extLst>
              <a:ext uri="{FF2B5EF4-FFF2-40B4-BE49-F238E27FC236}">
                <a16:creationId xmlns:a16="http://schemas.microsoft.com/office/drawing/2014/main" id="{7398F745-ACE3-5DB8-717A-E647296BA91A}"/>
              </a:ext>
            </a:extLst>
          </p:cNvPr>
          <p:cNvSpPr txBox="1">
            <a:spLocks/>
          </p:cNvSpPr>
          <p:nvPr/>
        </p:nvSpPr>
        <p:spPr>
          <a:xfrm>
            <a:off x="837727" y="137510"/>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latin typeface="Calibri" panose="020F0502020204030204" pitchFamily="34" charset="0"/>
                <a:ea typeface="Calibri" panose="020F0502020204030204" pitchFamily="34" charset="0"/>
                <a:cs typeface="Calibri" panose="020F0502020204030204" pitchFamily="34" charset="0"/>
              </a:rPr>
              <a:t>Evaluation</a:t>
            </a:r>
          </a:p>
        </p:txBody>
      </p:sp>
      <p:sp>
        <p:nvSpPr>
          <p:cNvPr id="2" name="TextBox 1">
            <a:extLst>
              <a:ext uri="{FF2B5EF4-FFF2-40B4-BE49-F238E27FC236}">
                <a16:creationId xmlns:a16="http://schemas.microsoft.com/office/drawing/2014/main" id="{25FB3702-C56C-13F8-E4F9-754F3C0F7BEB}"/>
              </a:ext>
            </a:extLst>
          </p:cNvPr>
          <p:cNvSpPr txBox="1"/>
          <p:nvPr/>
        </p:nvSpPr>
        <p:spPr>
          <a:xfrm>
            <a:off x="723427" y="886630"/>
            <a:ext cx="10274773" cy="1938992"/>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Evaluated on Intel Xeon Gold Sapphire Rapids</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Has AVX512 Support (Vector Width </a:t>
            </a:r>
            <a:r>
              <a:rPr lang="en-US" sz="2000" b="1">
                <a:latin typeface="Calibri" panose="020F0502020204030204" pitchFamily="34" charset="0"/>
                <a:ea typeface="Calibri" panose="020F0502020204030204" pitchFamily="34" charset="0"/>
                <a:cs typeface="Calibri" panose="020F0502020204030204" pitchFamily="34" charset="0"/>
              </a:rPr>
              <a:t>8</a:t>
            </a:r>
            <a:r>
              <a:rPr lang="en-US" sz="2000">
                <a:latin typeface="Calibri" panose="020F0502020204030204" pitchFamily="34" charset="0"/>
                <a:ea typeface="Calibri" panose="020F0502020204030204" pitchFamily="34" charset="0"/>
                <a:cs typeface="Calibri" panose="020F0502020204030204" pitchFamily="34" charset="0"/>
              </a:rPr>
              <a:t> for </a:t>
            </a:r>
            <a:r>
              <a:rPr lang="en-US" sz="2000" b="1">
                <a:latin typeface="Calibri" panose="020F0502020204030204" pitchFamily="34" charset="0"/>
                <a:ea typeface="Calibri" panose="020F0502020204030204" pitchFamily="34" charset="0"/>
                <a:cs typeface="Calibri" panose="020F0502020204030204" pitchFamily="34" charset="0"/>
              </a:rPr>
              <a:t>fp64</a:t>
            </a:r>
            <a:r>
              <a:rPr lang="en-US" sz="2000">
                <a:latin typeface="Calibri" panose="020F0502020204030204" pitchFamily="34" charset="0"/>
                <a:ea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Decision &amp; Vector Width (With </a:t>
            </a:r>
            <a:r>
              <a:rPr lang="en-US" sz="2000" b="1" err="1">
                <a:latin typeface="Calibri" panose="020F0502020204030204" pitchFamily="34" charset="0"/>
                <a:ea typeface="Calibri" panose="020F0502020204030204" pitchFamily="34" charset="0"/>
                <a:cs typeface="Calibri" panose="020F0502020204030204" pitchFamily="34" charset="0"/>
              </a:rPr>
              <a:t>SpGEMM</a:t>
            </a:r>
            <a:r>
              <a:rPr lang="en-US" sz="200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1: Vector</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2: Scalar</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3: Scalar</a:t>
            </a:r>
          </a:p>
        </p:txBody>
      </p:sp>
      <p:sp>
        <p:nvSpPr>
          <p:cNvPr id="10" name="TextBox 9">
            <a:extLst>
              <a:ext uri="{FF2B5EF4-FFF2-40B4-BE49-F238E27FC236}">
                <a16:creationId xmlns:a16="http://schemas.microsoft.com/office/drawing/2014/main" id="{697CE9BE-AB23-7CDF-778E-30A6B85DCC30}"/>
              </a:ext>
            </a:extLst>
          </p:cNvPr>
          <p:cNvSpPr txBox="1"/>
          <p:nvPr/>
        </p:nvSpPr>
        <p:spPr>
          <a:xfrm>
            <a:off x="7009927" y="4914152"/>
            <a:ext cx="4655260" cy="707886"/>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Instruction Level Parallelism</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Overhead of Vector Scatter/Gather</a:t>
            </a:r>
          </a:p>
        </p:txBody>
      </p:sp>
      <p:pic>
        <p:nvPicPr>
          <p:cNvPr id="3" name="Picture 2">
            <a:extLst>
              <a:ext uri="{FF2B5EF4-FFF2-40B4-BE49-F238E27FC236}">
                <a16:creationId xmlns:a16="http://schemas.microsoft.com/office/drawing/2014/main" id="{4B7075E9-AA5A-334A-F601-561E2512E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pic>
        <p:nvPicPr>
          <p:cNvPr id="6" name="Picture 5">
            <a:extLst>
              <a:ext uri="{FF2B5EF4-FFF2-40B4-BE49-F238E27FC236}">
                <a16:creationId xmlns:a16="http://schemas.microsoft.com/office/drawing/2014/main" id="{18995586-3E94-0817-FE4D-D923F24B7418}"/>
              </a:ext>
            </a:extLst>
          </p:cNvPr>
          <p:cNvPicPr>
            <a:picLocks noChangeAspect="1"/>
          </p:cNvPicPr>
          <p:nvPr/>
        </p:nvPicPr>
        <p:blipFill>
          <a:blip r:embed="rId4"/>
          <a:stretch>
            <a:fillRect/>
          </a:stretch>
        </p:blipFill>
        <p:spPr>
          <a:xfrm>
            <a:off x="6247827" y="1562705"/>
            <a:ext cx="5739758" cy="3141388"/>
          </a:xfrm>
          <a:prstGeom prst="rect">
            <a:avLst/>
          </a:prstGeom>
        </p:spPr>
      </p:pic>
      <p:sp>
        <p:nvSpPr>
          <p:cNvPr id="8" name="Footer Placeholder 7">
            <a:extLst>
              <a:ext uri="{FF2B5EF4-FFF2-40B4-BE49-F238E27FC236}">
                <a16:creationId xmlns:a16="http://schemas.microsoft.com/office/drawing/2014/main" id="{9CB3E74D-1110-BCE8-C0DB-053DEB9892E6}"/>
              </a:ext>
            </a:extLst>
          </p:cNvPr>
          <p:cNvSpPr>
            <a:spLocks noGrp="1"/>
          </p:cNvSpPr>
          <p:nvPr>
            <p:ph type="ftr" sz="quarter" idx="11"/>
          </p:nvPr>
        </p:nvSpPr>
        <p:spPr/>
        <p:txBody>
          <a:bodyPr/>
          <a:lstStyle/>
          <a:p>
            <a:r>
              <a:rPr lang="en-US"/>
              <a:t>Splyce</a:t>
            </a:r>
            <a:endParaRPr lang="en-US">
              <a:solidFill>
                <a:schemeClr val="bg1"/>
              </a:solidFill>
            </a:endParaRPr>
          </a:p>
        </p:txBody>
      </p:sp>
      <p:pic>
        <p:nvPicPr>
          <p:cNvPr id="7" name="Picture 6">
            <a:extLst>
              <a:ext uri="{FF2B5EF4-FFF2-40B4-BE49-F238E27FC236}">
                <a16:creationId xmlns:a16="http://schemas.microsoft.com/office/drawing/2014/main" id="{9303A790-BE0D-7BB7-C635-9A5E5758D441}"/>
              </a:ext>
            </a:extLst>
          </p:cNvPr>
          <p:cNvPicPr>
            <a:picLocks noChangeAspect="1"/>
          </p:cNvPicPr>
          <p:nvPr/>
        </p:nvPicPr>
        <p:blipFill>
          <a:blip r:embed="rId5"/>
          <a:stretch>
            <a:fillRect/>
          </a:stretch>
        </p:blipFill>
        <p:spPr>
          <a:xfrm>
            <a:off x="174244" y="2782080"/>
            <a:ext cx="5875326" cy="3486982"/>
          </a:xfrm>
          <a:prstGeom prst="rect">
            <a:avLst/>
          </a:prstGeom>
        </p:spPr>
      </p:pic>
    </p:spTree>
    <p:extLst>
      <p:ext uri="{BB962C8B-B14F-4D97-AF65-F5344CB8AC3E}">
        <p14:creationId xmlns:p14="http://schemas.microsoft.com/office/powerpoint/2010/main" val="173735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500"/>
                            </p:stCondLst>
                            <p:childTnLst>
                              <p:par>
                                <p:cTn id="28" presetID="10" presetClass="entr" presetSubtype="0" fill="hold" nodeType="afterEffect">
                                  <p:stCondLst>
                                    <p:cond delay="300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par>
                                <p:cTn id="31" presetID="10" presetClass="entr" presetSubtype="0" fill="hold" nodeType="withEffect">
                                  <p:stCondLst>
                                    <p:cond delay="300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par>
                                <p:cTn id="34" presetID="10" presetClass="entr" presetSubtype="0" fill="hold" nodeType="withEffect">
                                  <p:stCondLst>
                                    <p:cond delay="300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500"/>
                                        <p:tgtEl>
                                          <p:spTgt spid="2">
                                            <p:txEl>
                                              <p:pRg st="5" end="5"/>
                                            </p:txEl>
                                          </p:spTgt>
                                        </p:tgtEl>
                                      </p:cBhvr>
                                    </p:animEffect>
                                  </p:childTnLst>
                                </p:cTn>
                              </p:par>
                            </p:childTnLst>
                          </p:cTn>
                        </p:par>
                        <p:par>
                          <p:cTn id="37" fill="hold">
                            <p:stCondLst>
                              <p:cond delay="4000"/>
                            </p:stCondLst>
                            <p:childTnLst>
                              <p:par>
                                <p:cTn id="38" presetID="10" presetClass="entr" presetSubtype="0" fill="hold" nodeType="afterEffect">
                                  <p:stCondLst>
                                    <p:cond delay="15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Effect transition="in" filter="fade">
                                      <p:cBhvr>
                                        <p:cTn id="45" dur="500"/>
                                        <p:tgtEl>
                                          <p:spTgt spid="10">
                                            <p:txEl>
                                              <p:pRg st="0" end="0"/>
                                            </p:txEl>
                                          </p:spTgt>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10">
                                            <p:txEl>
                                              <p:pRg st="1" end="1"/>
                                            </p:txEl>
                                          </p:spTgt>
                                        </p:tgtEl>
                                        <p:attrNameLst>
                                          <p:attrName>style.visibility</p:attrName>
                                        </p:attrNameLst>
                                      </p:cBhvr>
                                      <p:to>
                                        <p:strVal val="visible"/>
                                      </p:to>
                                    </p:set>
                                    <p:animEffect transition="in" filter="fade">
                                      <p:cBhvr>
                                        <p:cTn id="49" dur="500"/>
                                        <p:tgtEl>
                                          <p:spTgt spid="10">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500"/>
                                        <p:tgtEl>
                                          <p:spTgt spid="7"/>
                                        </p:tgtEl>
                                      </p:cBhvr>
                                    </p:animEffect>
                                    <p:set>
                                      <p:cBhvr>
                                        <p:cTn id="5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F0465-B186-849B-BA9A-88D2B926032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AA57407-3B72-C521-47BB-E32EF4338DEA}"/>
              </a:ext>
            </a:extLst>
          </p:cNvPr>
          <p:cNvSpPr>
            <a:spLocks noGrp="1"/>
          </p:cNvSpPr>
          <p:nvPr>
            <p:ph type="sldNum" sz="quarter" idx="12"/>
          </p:nvPr>
        </p:nvSpPr>
        <p:spPr/>
        <p:txBody>
          <a:bodyPr/>
          <a:lstStyle/>
          <a:p>
            <a:r>
              <a:rPr lang="en-US"/>
              <a:t>18</a:t>
            </a:r>
          </a:p>
        </p:txBody>
      </p:sp>
      <p:sp>
        <p:nvSpPr>
          <p:cNvPr id="33" name="Title 1">
            <a:extLst>
              <a:ext uri="{FF2B5EF4-FFF2-40B4-BE49-F238E27FC236}">
                <a16:creationId xmlns:a16="http://schemas.microsoft.com/office/drawing/2014/main" id="{7E79FAE1-DB49-6A65-6204-47F150D978F3}"/>
              </a:ext>
            </a:extLst>
          </p:cNvPr>
          <p:cNvSpPr txBox="1">
            <a:spLocks/>
          </p:cNvSpPr>
          <p:nvPr/>
        </p:nvSpPr>
        <p:spPr>
          <a:xfrm>
            <a:off x="837727" y="137510"/>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latin typeface="Calibri" panose="020F0502020204030204" pitchFamily="34" charset="0"/>
                <a:ea typeface="Calibri" panose="020F0502020204030204" pitchFamily="34" charset="0"/>
                <a:cs typeface="Calibri" panose="020F0502020204030204" pitchFamily="34" charset="0"/>
              </a:rPr>
              <a:t>Evaluation</a:t>
            </a:r>
          </a:p>
        </p:txBody>
      </p:sp>
      <p:sp>
        <p:nvSpPr>
          <p:cNvPr id="2" name="TextBox 1">
            <a:extLst>
              <a:ext uri="{FF2B5EF4-FFF2-40B4-BE49-F238E27FC236}">
                <a16:creationId xmlns:a16="http://schemas.microsoft.com/office/drawing/2014/main" id="{077A961A-AEFD-A836-F926-5D2297B7E251}"/>
              </a:ext>
            </a:extLst>
          </p:cNvPr>
          <p:cNvSpPr txBox="1"/>
          <p:nvPr/>
        </p:nvSpPr>
        <p:spPr>
          <a:xfrm>
            <a:off x="723427" y="886630"/>
            <a:ext cx="10274773" cy="2246769"/>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Evaluated on Intel Xeon Gold Sapphire Rapids</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Has AVX512 Support</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Decision &amp; Vector Width (With </a:t>
            </a:r>
            <a:r>
              <a:rPr lang="en-US" sz="2000" b="1" err="1">
                <a:latin typeface="Calibri" panose="020F0502020204030204" pitchFamily="34" charset="0"/>
                <a:ea typeface="Calibri" panose="020F0502020204030204" pitchFamily="34" charset="0"/>
                <a:cs typeface="Calibri" panose="020F0502020204030204" pitchFamily="34" charset="0"/>
              </a:rPr>
              <a:t>SpGEMM</a:t>
            </a:r>
            <a:r>
              <a:rPr lang="en-US" sz="2000">
                <a:latin typeface="Calibri" panose="020F0502020204030204" pitchFamily="34" charset="0"/>
                <a:ea typeface="Calibri" panose="020F0502020204030204" pitchFamily="34" charset="0"/>
                <a:cs typeface="Calibri" panose="020F0502020204030204" pitchFamily="34" charset="0"/>
              </a:rPr>
              <a:t>)</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1: Vector</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2: Scalar</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Phase 3: Scalar</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Vector Width: </a:t>
            </a:r>
            <a:r>
              <a:rPr lang="en-US" sz="2000" b="1">
                <a:latin typeface="Calibri" panose="020F0502020204030204" pitchFamily="34" charset="0"/>
                <a:ea typeface="Calibri" panose="020F0502020204030204" pitchFamily="34" charset="0"/>
                <a:cs typeface="Calibri" panose="020F0502020204030204" pitchFamily="34" charset="0"/>
              </a:rPr>
              <a:t>4</a:t>
            </a:r>
            <a:endParaRPr lang="en-US" sz="200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12560F8D-EA86-2F5F-2076-EE9B7B1C4694}"/>
              </a:ext>
            </a:extLst>
          </p:cNvPr>
          <p:cNvSpPr txBox="1"/>
          <p:nvPr/>
        </p:nvSpPr>
        <p:spPr>
          <a:xfrm>
            <a:off x="7009927" y="4914152"/>
            <a:ext cx="4655260" cy="1323439"/>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Instruction Level Parallelism</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Overhead of Vector Scatter/Gather</a:t>
            </a:r>
          </a:p>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Limited Vector Masking Registers</a:t>
            </a:r>
          </a:p>
          <a:p>
            <a:pPr marL="285750" indent="-285750">
              <a:buFont typeface="Arial" panose="020B0604020202020204" pitchFamily="34" charset="0"/>
              <a:buChar char="•"/>
            </a:pPr>
            <a:endParaRPr lang="en-US" sz="200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8C9F842-80EB-0B2C-CB8F-BD8498B31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pic>
        <p:nvPicPr>
          <p:cNvPr id="6" name="Picture 5">
            <a:extLst>
              <a:ext uri="{FF2B5EF4-FFF2-40B4-BE49-F238E27FC236}">
                <a16:creationId xmlns:a16="http://schemas.microsoft.com/office/drawing/2014/main" id="{29714830-7972-D9C6-C68E-E94486188F4A}"/>
              </a:ext>
            </a:extLst>
          </p:cNvPr>
          <p:cNvPicPr>
            <a:picLocks noChangeAspect="1"/>
          </p:cNvPicPr>
          <p:nvPr/>
        </p:nvPicPr>
        <p:blipFill>
          <a:blip r:embed="rId4"/>
          <a:stretch>
            <a:fillRect/>
          </a:stretch>
        </p:blipFill>
        <p:spPr>
          <a:xfrm>
            <a:off x="6247827" y="1562705"/>
            <a:ext cx="5739758" cy="3141388"/>
          </a:xfrm>
          <a:prstGeom prst="rect">
            <a:avLst/>
          </a:prstGeom>
        </p:spPr>
      </p:pic>
      <p:sp>
        <p:nvSpPr>
          <p:cNvPr id="8" name="Footer Placeholder 7">
            <a:extLst>
              <a:ext uri="{FF2B5EF4-FFF2-40B4-BE49-F238E27FC236}">
                <a16:creationId xmlns:a16="http://schemas.microsoft.com/office/drawing/2014/main" id="{6F9CF3B6-562D-2353-5A88-10D1223F6FA1}"/>
              </a:ext>
            </a:extLst>
          </p:cNvPr>
          <p:cNvSpPr>
            <a:spLocks noGrp="1"/>
          </p:cNvSpPr>
          <p:nvPr>
            <p:ph type="ftr" sz="quarter" idx="11"/>
          </p:nvPr>
        </p:nvSpPr>
        <p:spPr/>
        <p:txBody>
          <a:bodyPr/>
          <a:lstStyle/>
          <a:p>
            <a:r>
              <a:rPr lang="en-US"/>
              <a:t>Splyce</a:t>
            </a:r>
            <a:endParaRPr lang="en-US">
              <a:solidFill>
                <a:schemeClr val="bg1"/>
              </a:solidFill>
            </a:endParaRPr>
          </a:p>
        </p:txBody>
      </p:sp>
      <p:pic>
        <p:nvPicPr>
          <p:cNvPr id="4" name="Picture 3">
            <a:extLst>
              <a:ext uri="{FF2B5EF4-FFF2-40B4-BE49-F238E27FC236}">
                <a16:creationId xmlns:a16="http://schemas.microsoft.com/office/drawing/2014/main" id="{3AEF81A3-0D3D-6A47-99F9-430B4099674A}"/>
              </a:ext>
            </a:extLst>
          </p:cNvPr>
          <p:cNvPicPr>
            <a:picLocks noChangeAspect="1"/>
          </p:cNvPicPr>
          <p:nvPr/>
        </p:nvPicPr>
        <p:blipFill>
          <a:blip r:embed="rId5">
            <a:extLst>
              <a:ext uri="{28A0092B-C50C-407E-A947-70E740481C1C}">
                <a14:useLocalDpi xmlns:a14="http://schemas.microsoft.com/office/drawing/2010/main" val="0"/>
              </a:ext>
            </a:extLst>
          </a:blip>
          <a:srcRect l="4393" t="49697" r="13748" b="7732"/>
          <a:stretch>
            <a:fillRect/>
          </a:stretch>
        </p:blipFill>
        <p:spPr>
          <a:xfrm>
            <a:off x="1473389" y="3226758"/>
            <a:ext cx="3523163" cy="3010833"/>
          </a:xfrm>
          <a:prstGeom prst="rect">
            <a:avLst/>
          </a:prstGeom>
        </p:spPr>
      </p:pic>
    </p:spTree>
    <p:extLst>
      <p:ext uri="{BB962C8B-B14F-4D97-AF65-F5344CB8AC3E}">
        <p14:creationId xmlns:p14="http://schemas.microsoft.com/office/powerpoint/2010/main" val="323198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xEl>
                                              <p:pRg st="2" end="2"/>
                                            </p:txEl>
                                          </p:spTgt>
                                        </p:tgtEl>
                                        <p:attrNameLst>
                                          <p:attrName>style.visibility</p:attrName>
                                        </p:attrNameLst>
                                      </p:cBhvr>
                                      <p:to>
                                        <p:strVal val="visible"/>
                                      </p:to>
                                    </p:set>
                                    <p:animEffect transition="in" filter="fade">
                                      <p:cBhvr>
                                        <p:cTn id="16"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4BDC8-DA71-1F3F-AF01-FB059D33409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F813EE3-0ECE-81E8-A822-228AE30A8FA2}"/>
              </a:ext>
            </a:extLst>
          </p:cNvPr>
          <p:cNvSpPr>
            <a:spLocks noGrp="1"/>
          </p:cNvSpPr>
          <p:nvPr>
            <p:ph type="sldNum" sz="quarter" idx="12"/>
          </p:nvPr>
        </p:nvSpPr>
        <p:spPr/>
        <p:txBody>
          <a:bodyPr/>
          <a:lstStyle/>
          <a:p>
            <a:r>
              <a:rPr lang="en-US"/>
              <a:t>19</a:t>
            </a:r>
          </a:p>
        </p:txBody>
      </p:sp>
      <p:sp>
        <p:nvSpPr>
          <p:cNvPr id="33" name="Title 1">
            <a:extLst>
              <a:ext uri="{FF2B5EF4-FFF2-40B4-BE49-F238E27FC236}">
                <a16:creationId xmlns:a16="http://schemas.microsoft.com/office/drawing/2014/main" id="{02755AD0-EC7C-8CE8-3C33-12E2EADDCD3C}"/>
              </a:ext>
            </a:extLst>
          </p:cNvPr>
          <p:cNvSpPr txBox="1">
            <a:spLocks/>
          </p:cNvSpPr>
          <p:nvPr/>
        </p:nvSpPr>
        <p:spPr>
          <a:xfrm>
            <a:off x="837727" y="137510"/>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latin typeface="Calibri" panose="020F0502020204030204" pitchFamily="34" charset="0"/>
                <a:ea typeface="Calibri" panose="020F0502020204030204" pitchFamily="34" charset="0"/>
                <a:cs typeface="Calibri" panose="020F0502020204030204" pitchFamily="34" charset="0"/>
              </a:rPr>
              <a:t>Evaluation</a:t>
            </a:r>
          </a:p>
        </p:txBody>
      </p:sp>
      <p:sp>
        <p:nvSpPr>
          <p:cNvPr id="2" name="TextBox 1">
            <a:extLst>
              <a:ext uri="{FF2B5EF4-FFF2-40B4-BE49-F238E27FC236}">
                <a16:creationId xmlns:a16="http://schemas.microsoft.com/office/drawing/2014/main" id="{D934FDA9-BBB9-CB57-922A-1473DFE6A1BF}"/>
              </a:ext>
            </a:extLst>
          </p:cNvPr>
          <p:cNvSpPr txBox="1"/>
          <p:nvPr/>
        </p:nvSpPr>
        <p:spPr>
          <a:xfrm>
            <a:off x="837727" y="1166030"/>
            <a:ext cx="10274773" cy="707886"/>
          </a:xfrm>
          <a:prstGeom prst="rect">
            <a:avLst/>
          </a:prstGeom>
          <a:noFill/>
        </p:spPr>
        <p:txBody>
          <a:bodyPr wrap="square" rtlCol="0">
            <a:spAutoFit/>
          </a:bodyPr>
          <a:lstStyle/>
          <a:p>
            <a:pPr marL="285750"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Experimented on Synthetic Data</a:t>
            </a:r>
          </a:p>
          <a:p>
            <a:pPr marL="742950" lvl="1" indent="-285750">
              <a:buFont typeface="Arial" panose="020B0604020202020204" pitchFamily="34" charset="0"/>
              <a:buChar char="•"/>
            </a:pPr>
            <a:r>
              <a:rPr lang="en-US" sz="2000">
                <a:latin typeface="Calibri" panose="020F0502020204030204" pitchFamily="34" charset="0"/>
                <a:ea typeface="Calibri" panose="020F0502020204030204" pitchFamily="34" charset="0"/>
                <a:cs typeface="Calibri" panose="020F0502020204030204" pitchFamily="34" charset="0"/>
              </a:rPr>
              <a:t>Data is generated with uniform random sparsity of 5%</a:t>
            </a:r>
          </a:p>
        </p:txBody>
      </p:sp>
      <p:pic>
        <p:nvPicPr>
          <p:cNvPr id="7" name="Picture 6">
            <a:extLst>
              <a:ext uri="{FF2B5EF4-FFF2-40B4-BE49-F238E27FC236}">
                <a16:creationId xmlns:a16="http://schemas.microsoft.com/office/drawing/2014/main" id="{756C1BEC-4741-58B7-F50B-0B5F541A14CA}"/>
              </a:ext>
            </a:extLst>
          </p:cNvPr>
          <p:cNvPicPr>
            <a:picLocks noChangeAspect="1"/>
          </p:cNvPicPr>
          <p:nvPr/>
        </p:nvPicPr>
        <p:blipFill>
          <a:blip r:embed="rId3"/>
          <a:stretch>
            <a:fillRect/>
          </a:stretch>
        </p:blipFill>
        <p:spPr>
          <a:xfrm>
            <a:off x="874823" y="3549533"/>
            <a:ext cx="3386068" cy="2710586"/>
          </a:xfrm>
          <a:prstGeom prst="rect">
            <a:avLst/>
          </a:prstGeom>
        </p:spPr>
      </p:pic>
      <p:pic>
        <p:nvPicPr>
          <p:cNvPr id="9" name="Picture 8">
            <a:extLst>
              <a:ext uri="{FF2B5EF4-FFF2-40B4-BE49-F238E27FC236}">
                <a16:creationId xmlns:a16="http://schemas.microsoft.com/office/drawing/2014/main" id="{84854049-3FFE-608C-515E-93B6D89D2450}"/>
              </a:ext>
            </a:extLst>
          </p:cNvPr>
          <p:cNvPicPr>
            <a:picLocks noChangeAspect="1"/>
          </p:cNvPicPr>
          <p:nvPr/>
        </p:nvPicPr>
        <p:blipFill>
          <a:blip r:embed="rId4"/>
          <a:stretch>
            <a:fillRect/>
          </a:stretch>
        </p:blipFill>
        <p:spPr>
          <a:xfrm>
            <a:off x="7471020" y="3525231"/>
            <a:ext cx="3386068" cy="2722737"/>
          </a:xfrm>
          <a:prstGeom prst="rect">
            <a:avLst/>
          </a:prstGeom>
        </p:spPr>
      </p:pic>
      <p:sp>
        <p:nvSpPr>
          <p:cNvPr id="6" name="TextBox 5">
            <a:extLst>
              <a:ext uri="{FF2B5EF4-FFF2-40B4-BE49-F238E27FC236}">
                <a16:creationId xmlns:a16="http://schemas.microsoft.com/office/drawing/2014/main" id="{9C892713-4387-2518-45C7-BE14686824F6}"/>
              </a:ext>
            </a:extLst>
          </p:cNvPr>
          <p:cNvSpPr txBox="1"/>
          <p:nvPr/>
        </p:nvSpPr>
        <p:spPr>
          <a:xfrm>
            <a:off x="4876661" y="4486489"/>
            <a:ext cx="2437732" cy="400110"/>
          </a:xfrm>
          <a:prstGeom prst="rect">
            <a:avLst/>
          </a:prstGeom>
          <a:noFill/>
        </p:spPr>
        <p:txBody>
          <a:bodyPr wrap="square" rtlCol="0">
            <a:spAutoFit/>
          </a:bodyPr>
          <a:lstStyle/>
          <a:p>
            <a:r>
              <a:rPr lang="en-US" sz="2000" b="1">
                <a:latin typeface="Calibri" panose="020F0502020204030204" pitchFamily="34" charset="0"/>
                <a:ea typeface="Calibri" panose="020F0502020204030204" pitchFamily="34" charset="0"/>
                <a:cs typeface="Calibri" panose="020F0502020204030204" pitchFamily="34" charset="0"/>
              </a:rPr>
              <a:t>On </a:t>
            </a:r>
            <a:r>
              <a:rPr lang="en-US" sz="2000" b="1" err="1">
                <a:latin typeface="Calibri" panose="020F0502020204030204" pitchFamily="34" charset="0"/>
                <a:ea typeface="Calibri" panose="020F0502020204030204" pitchFamily="34" charset="0"/>
                <a:cs typeface="Calibri" panose="020F0502020204030204" pitchFamily="34" charset="0"/>
              </a:rPr>
              <a:t>SpGEMM</a:t>
            </a:r>
            <a:r>
              <a:rPr lang="en-US" sz="2000" b="1">
                <a:latin typeface="Calibri" panose="020F0502020204030204" pitchFamily="34" charset="0"/>
                <a:ea typeface="Calibri" panose="020F0502020204030204" pitchFamily="34" charset="0"/>
                <a:cs typeface="Calibri" panose="020F0502020204030204" pitchFamily="34" charset="0"/>
              </a:rPr>
              <a:t> Kernel</a:t>
            </a:r>
          </a:p>
        </p:txBody>
      </p:sp>
      <p:pic>
        <p:nvPicPr>
          <p:cNvPr id="8" name="Picture 7">
            <a:extLst>
              <a:ext uri="{FF2B5EF4-FFF2-40B4-BE49-F238E27FC236}">
                <a16:creationId xmlns:a16="http://schemas.microsoft.com/office/drawing/2014/main" id="{A99ECF93-812D-C83B-9A63-E944EB3DC5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pic>
        <p:nvPicPr>
          <p:cNvPr id="13" name="Picture 12">
            <a:extLst>
              <a:ext uri="{FF2B5EF4-FFF2-40B4-BE49-F238E27FC236}">
                <a16:creationId xmlns:a16="http://schemas.microsoft.com/office/drawing/2014/main" id="{9F3A23AC-6807-67E0-0708-6FA3C2F1D3EA}"/>
              </a:ext>
            </a:extLst>
          </p:cNvPr>
          <p:cNvPicPr>
            <a:picLocks noChangeAspect="1"/>
          </p:cNvPicPr>
          <p:nvPr/>
        </p:nvPicPr>
        <p:blipFill>
          <a:blip r:embed="rId6"/>
          <a:stretch>
            <a:fillRect/>
          </a:stretch>
        </p:blipFill>
        <p:spPr>
          <a:xfrm>
            <a:off x="1140463" y="1820321"/>
            <a:ext cx="10202699" cy="1733792"/>
          </a:xfrm>
          <a:prstGeom prst="rect">
            <a:avLst/>
          </a:prstGeom>
        </p:spPr>
      </p:pic>
      <p:sp>
        <p:nvSpPr>
          <p:cNvPr id="14" name="Footer Placeholder 13">
            <a:extLst>
              <a:ext uri="{FF2B5EF4-FFF2-40B4-BE49-F238E27FC236}">
                <a16:creationId xmlns:a16="http://schemas.microsoft.com/office/drawing/2014/main" id="{BE5136FE-B0DE-D52D-C644-BF7B84255A6B}"/>
              </a:ext>
            </a:extLst>
          </p:cNvPr>
          <p:cNvSpPr>
            <a:spLocks noGrp="1"/>
          </p:cNvSpPr>
          <p:nvPr>
            <p:ph type="ftr" sz="quarter" idx="11"/>
          </p:nvPr>
        </p:nvSpPr>
        <p:spPr/>
        <p:txBody>
          <a:bodyPr/>
          <a:lstStyle/>
          <a:p>
            <a:r>
              <a:rPr lang="en-US"/>
              <a:t>Splyce</a:t>
            </a:r>
            <a:endParaRPr lang="en-US">
              <a:solidFill>
                <a:schemeClr val="bg1"/>
              </a:solidFill>
            </a:endParaRPr>
          </a:p>
        </p:txBody>
      </p:sp>
    </p:spTree>
    <p:extLst>
      <p:ext uri="{BB962C8B-B14F-4D97-AF65-F5344CB8AC3E}">
        <p14:creationId xmlns:p14="http://schemas.microsoft.com/office/powerpoint/2010/main" val="402786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5CDA0-93C1-3F73-5E5B-9FDA141BA85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8FDD8F9-C387-FCB2-51CF-45B65617B882}"/>
              </a:ext>
            </a:extLst>
          </p:cNvPr>
          <p:cNvSpPr>
            <a:spLocks noGrp="1"/>
          </p:cNvSpPr>
          <p:nvPr>
            <p:ph type="sldNum" sz="quarter" idx="12"/>
          </p:nvPr>
        </p:nvSpPr>
        <p:spPr/>
        <p:txBody>
          <a:bodyPr/>
          <a:lstStyle/>
          <a:p>
            <a:r>
              <a:rPr lang="en-US"/>
              <a:t>20</a:t>
            </a:r>
          </a:p>
        </p:txBody>
      </p:sp>
      <p:sp>
        <p:nvSpPr>
          <p:cNvPr id="33" name="Title 1">
            <a:extLst>
              <a:ext uri="{FF2B5EF4-FFF2-40B4-BE49-F238E27FC236}">
                <a16:creationId xmlns:a16="http://schemas.microsoft.com/office/drawing/2014/main" id="{9674DA52-B655-CA76-CD3E-B332FC72B9BB}"/>
              </a:ext>
            </a:extLst>
          </p:cNvPr>
          <p:cNvSpPr txBox="1">
            <a:spLocks/>
          </p:cNvSpPr>
          <p:nvPr/>
        </p:nvSpPr>
        <p:spPr>
          <a:xfrm>
            <a:off x="837727" y="137510"/>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latin typeface="Calibri" panose="020F0502020204030204" pitchFamily="34" charset="0"/>
                <a:ea typeface="Calibri" panose="020F0502020204030204" pitchFamily="34" charset="0"/>
                <a:cs typeface="Calibri" panose="020F0502020204030204" pitchFamily="34" charset="0"/>
              </a:rPr>
              <a:t>Evaluation</a:t>
            </a:r>
          </a:p>
        </p:txBody>
      </p:sp>
      <p:sp>
        <p:nvSpPr>
          <p:cNvPr id="2" name="TextBox 1">
            <a:extLst>
              <a:ext uri="{FF2B5EF4-FFF2-40B4-BE49-F238E27FC236}">
                <a16:creationId xmlns:a16="http://schemas.microsoft.com/office/drawing/2014/main" id="{C471094F-417C-EFB9-97CF-FEAB58AB3C10}"/>
              </a:ext>
            </a:extLst>
          </p:cNvPr>
          <p:cNvSpPr txBox="1"/>
          <p:nvPr/>
        </p:nvSpPr>
        <p:spPr>
          <a:xfrm>
            <a:off x="837727" y="797733"/>
            <a:ext cx="10274773"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Evaluation Result on Real-world Sparse Tensor Data (</a:t>
            </a:r>
            <a:r>
              <a:rPr lang="en-US" sz="2000" dirty="0" err="1">
                <a:latin typeface="Calibri" panose="020F0502020204030204" pitchFamily="34" charset="0"/>
                <a:ea typeface="Calibri" panose="020F0502020204030204" pitchFamily="34" charset="0"/>
                <a:cs typeface="Calibri" panose="020F0502020204030204" pitchFamily="34" charset="0"/>
              </a:rPr>
              <a:t>SuiteSparse</a:t>
            </a:r>
            <a:r>
              <a:rPr lang="en-US" sz="2000" dirty="0">
                <a:latin typeface="Calibri" panose="020F0502020204030204" pitchFamily="34" charset="0"/>
                <a:ea typeface="Calibri" panose="020F0502020204030204" pitchFamily="34" charset="0"/>
                <a:cs typeface="Calibri" panose="020F0502020204030204" pitchFamily="34" charset="0"/>
              </a:rPr>
              <a:t> Matrix Collection)</a:t>
            </a:r>
          </a:p>
        </p:txBody>
      </p:sp>
      <p:pic>
        <p:nvPicPr>
          <p:cNvPr id="3" name="Picture 2">
            <a:extLst>
              <a:ext uri="{FF2B5EF4-FFF2-40B4-BE49-F238E27FC236}">
                <a16:creationId xmlns:a16="http://schemas.microsoft.com/office/drawing/2014/main" id="{F66E6F61-436C-FF85-2E2C-5BFB57DB2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11" name="Footer Placeholder 10">
            <a:extLst>
              <a:ext uri="{FF2B5EF4-FFF2-40B4-BE49-F238E27FC236}">
                <a16:creationId xmlns:a16="http://schemas.microsoft.com/office/drawing/2014/main" id="{577D9B93-C33C-F38F-AFF2-9A53D3365035}"/>
              </a:ext>
            </a:extLst>
          </p:cNvPr>
          <p:cNvSpPr>
            <a:spLocks noGrp="1"/>
          </p:cNvSpPr>
          <p:nvPr>
            <p:ph type="ftr" sz="quarter" idx="11"/>
          </p:nvPr>
        </p:nvSpPr>
        <p:spPr/>
        <p:txBody>
          <a:bodyPr/>
          <a:lstStyle/>
          <a:p>
            <a:r>
              <a:rPr lang="en-US"/>
              <a:t>Splyce</a:t>
            </a:r>
            <a:endParaRPr lang="en-US">
              <a:solidFill>
                <a:schemeClr val="bg1"/>
              </a:solidFill>
            </a:endParaRPr>
          </a:p>
        </p:txBody>
      </p:sp>
      <p:pic>
        <p:nvPicPr>
          <p:cNvPr id="6" name="Picture 5">
            <a:extLst>
              <a:ext uri="{FF2B5EF4-FFF2-40B4-BE49-F238E27FC236}">
                <a16:creationId xmlns:a16="http://schemas.microsoft.com/office/drawing/2014/main" id="{C0E7E222-2AF8-5588-4745-63824055B424}"/>
              </a:ext>
            </a:extLst>
          </p:cNvPr>
          <p:cNvPicPr>
            <a:picLocks noChangeAspect="1"/>
          </p:cNvPicPr>
          <p:nvPr/>
        </p:nvPicPr>
        <p:blipFill>
          <a:blip r:embed="rId4"/>
          <a:stretch>
            <a:fillRect/>
          </a:stretch>
        </p:blipFill>
        <p:spPr>
          <a:xfrm>
            <a:off x="1257927" y="1127291"/>
            <a:ext cx="8869416" cy="2609867"/>
          </a:xfrm>
          <a:prstGeom prst="rect">
            <a:avLst/>
          </a:prstGeom>
        </p:spPr>
      </p:pic>
      <p:pic>
        <p:nvPicPr>
          <p:cNvPr id="8" name="Picture 7">
            <a:extLst>
              <a:ext uri="{FF2B5EF4-FFF2-40B4-BE49-F238E27FC236}">
                <a16:creationId xmlns:a16="http://schemas.microsoft.com/office/drawing/2014/main" id="{1DC95752-0C73-0811-ECC7-F7DABD2E4E0E}"/>
              </a:ext>
            </a:extLst>
          </p:cNvPr>
          <p:cNvPicPr>
            <a:picLocks noChangeAspect="1"/>
          </p:cNvPicPr>
          <p:nvPr/>
        </p:nvPicPr>
        <p:blipFill>
          <a:blip r:embed="rId5"/>
          <a:stretch>
            <a:fillRect/>
          </a:stretch>
        </p:blipFill>
        <p:spPr>
          <a:xfrm>
            <a:off x="304798" y="3532953"/>
            <a:ext cx="6633028" cy="1979544"/>
          </a:xfrm>
          <a:prstGeom prst="rect">
            <a:avLst/>
          </a:prstGeom>
        </p:spPr>
      </p:pic>
      <p:pic>
        <p:nvPicPr>
          <p:cNvPr id="12" name="Picture 11">
            <a:extLst>
              <a:ext uri="{FF2B5EF4-FFF2-40B4-BE49-F238E27FC236}">
                <a16:creationId xmlns:a16="http://schemas.microsoft.com/office/drawing/2014/main" id="{E2E93D06-9111-E91A-8B7C-A285D968502F}"/>
              </a:ext>
            </a:extLst>
          </p:cNvPr>
          <p:cNvPicPr>
            <a:picLocks noChangeAspect="1"/>
          </p:cNvPicPr>
          <p:nvPr/>
        </p:nvPicPr>
        <p:blipFill>
          <a:blip r:embed="rId6"/>
          <a:stretch>
            <a:fillRect/>
          </a:stretch>
        </p:blipFill>
        <p:spPr>
          <a:xfrm>
            <a:off x="7238527" y="3704094"/>
            <a:ext cx="4416213" cy="2175359"/>
          </a:xfrm>
          <a:prstGeom prst="rect">
            <a:avLst/>
          </a:prstGeom>
        </p:spPr>
      </p:pic>
      <p:sp>
        <p:nvSpPr>
          <p:cNvPr id="13" name="TextBox 12">
            <a:extLst>
              <a:ext uri="{FF2B5EF4-FFF2-40B4-BE49-F238E27FC236}">
                <a16:creationId xmlns:a16="http://schemas.microsoft.com/office/drawing/2014/main" id="{FE77BB28-B81B-58ED-615B-D8910D0D4AFE}"/>
              </a:ext>
            </a:extLst>
          </p:cNvPr>
          <p:cNvSpPr txBox="1"/>
          <p:nvPr/>
        </p:nvSpPr>
        <p:spPr>
          <a:xfrm>
            <a:off x="5002382" y="1709154"/>
            <a:ext cx="1380506" cy="461665"/>
          </a:xfrm>
          <a:prstGeom prst="rect">
            <a:avLst/>
          </a:prstGeom>
          <a:noFill/>
        </p:spPr>
        <p:txBody>
          <a:bodyPr wrap="none" rtlCol="0">
            <a:spAutoFit/>
          </a:bodyPr>
          <a:lstStyle/>
          <a:p>
            <a:r>
              <a:rPr lang="en-US" sz="2400" b="1" err="1">
                <a:latin typeface="Calibri" panose="020F0502020204030204" pitchFamily="34" charset="0"/>
                <a:ea typeface="Calibri" panose="020F0502020204030204" pitchFamily="34" charset="0"/>
                <a:cs typeface="Calibri" panose="020F0502020204030204" pitchFamily="34" charset="0"/>
              </a:rPr>
              <a:t>SpGEMM</a:t>
            </a:r>
            <a:endParaRPr lang="en-US" sz="2400" b="1">
              <a:latin typeface="Calibri" panose="020F0502020204030204" pitchFamily="34" charset="0"/>
              <a:ea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EA58E199-369B-9871-65A4-365B1620A5CE}"/>
              </a:ext>
            </a:extLst>
          </p:cNvPr>
          <p:cNvSpPr txBox="1"/>
          <p:nvPr/>
        </p:nvSpPr>
        <p:spPr>
          <a:xfrm>
            <a:off x="2991973" y="3928252"/>
            <a:ext cx="1258678" cy="461665"/>
          </a:xfrm>
          <a:prstGeom prst="rect">
            <a:avLst/>
          </a:prstGeom>
          <a:noFill/>
        </p:spPr>
        <p:txBody>
          <a:bodyPr wrap="none" rtlCol="0">
            <a:spAutoFit/>
          </a:bodyPr>
          <a:lstStyle/>
          <a:p>
            <a:r>
              <a:rPr lang="en-US" sz="2400" b="1" err="1">
                <a:latin typeface="Calibri" panose="020F0502020204030204" pitchFamily="34" charset="0"/>
                <a:ea typeface="Calibri" panose="020F0502020204030204" pitchFamily="34" charset="0"/>
                <a:cs typeface="Calibri" panose="020F0502020204030204" pitchFamily="34" charset="0"/>
              </a:rPr>
              <a:t>SpMSpV</a:t>
            </a:r>
            <a:endParaRPr lang="en-US" sz="2400" b="1">
              <a:latin typeface="Calibri" panose="020F0502020204030204" pitchFamily="34" charset="0"/>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D9F470CE-47C1-A37C-B304-9E3D1CD537BC}"/>
              </a:ext>
            </a:extLst>
          </p:cNvPr>
          <p:cNvSpPr txBox="1"/>
          <p:nvPr/>
        </p:nvSpPr>
        <p:spPr>
          <a:xfrm>
            <a:off x="8968230" y="3928251"/>
            <a:ext cx="1578253" cy="461665"/>
          </a:xfrm>
          <a:prstGeom prst="rect">
            <a:avLst/>
          </a:prstGeom>
          <a:noFill/>
        </p:spPr>
        <p:txBody>
          <a:bodyPr wrap="none" rtlCol="0">
            <a:spAutoFit/>
          </a:bodyPr>
          <a:lstStyle/>
          <a:p>
            <a:r>
              <a:rPr lang="en-US" sz="2400" b="1" err="1">
                <a:latin typeface="Calibri" panose="020F0502020204030204" pitchFamily="34" charset="0"/>
                <a:ea typeface="Calibri" panose="020F0502020204030204" pitchFamily="34" charset="0"/>
                <a:cs typeface="Calibri" panose="020F0502020204030204" pitchFamily="34" charset="0"/>
              </a:rPr>
              <a:t>SpMTTKRP</a:t>
            </a:r>
            <a:endParaRPr lang="en-US" sz="2400" b="1">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AEB67A8-E7D6-80E5-EE66-793AC6FBF9A8}"/>
              </a:ext>
            </a:extLst>
          </p:cNvPr>
          <p:cNvSpPr txBox="1"/>
          <p:nvPr/>
        </p:nvSpPr>
        <p:spPr>
          <a:xfrm>
            <a:off x="8845961" y="2016930"/>
            <a:ext cx="2092239" cy="307777"/>
          </a:xfrm>
          <a:prstGeom prst="rect">
            <a:avLst/>
          </a:prstGeom>
          <a:noFill/>
        </p:spPr>
        <p:txBody>
          <a:bodyPr wrap="none" rtlCol="0">
            <a:spAutoFit/>
          </a:bodyPr>
          <a:lstStyle/>
          <a:p>
            <a:r>
              <a:rPr lang="en-US" sz="1400" b="1">
                <a:latin typeface="Calibri" panose="020F0502020204030204" pitchFamily="34" charset="0"/>
                <a:ea typeface="Calibri" panose="020F0502020204030204" pitchFamily="34" charset="0"/>
                <a:cs typeface="Calibri" panose="020F0502020204030204" pitchFamily="34" charset="0"/>
              </a:rPr>
              <a:t>1.24x Geo-mean Speedup</a:t>
            </a:r>
          </a:p>
        </p:txBody>
      </p:sp>
      <p:sp>
        <p:nvSpPr>
          <p:cNvPr id="9" name="TextBox 8">
            <a:extLst>
              <a:ext uri="{FF2B5EF4-FFF2-40B4-BE49-F238E27FC236}">
                <a16:creationId xmlns:a16="http://schemas.microsoft.com/office/drawing/2014/main" id="{78EFC404-B7C0-7D46-91FB-9428427CB5D0}"/>
              </a:ext>
            </a:extLst>
          </p:cNvPr>
          <p:cNvSpPr txBox="1"/>
          <p:nvPr/>
        </p:nvSpPr>
        <p:spPr>
          <a:xfrm>
            <a:off x="2745368" y="5952010"/>
            <a:ext cx="2092239" cy="307777"/>
          </a:xfrm>
          <a:prstGeom prst="rect">
            <a:avLst/>
          </a:prstGeom>
          <a:noFill/>
        </p:spPr>
        <p:txBody>
          <a:bodyPr wrap="none" rtlCol="0">
            <a:spAutoFit/>
          </a:bodyPr>
          <a:lstStyle/>
          <a:p>
            <a:r>
              <a:rPr lang="en-US" sz="1400" b="1">
                <a:latin typeface="Calibri" panose="020F0502020204030204" pitchFamily="34" charset="0"/>
                <a:ea typeface="Calibri" panose="020F0502020204030204" pitchFamily="34" charset="0"/>
                <a:cs typeface="Calibri" panose="020F0502020204030204" pitchFamily="34" charset="0"/>
              </a:rPr>
              <a:t>1.37x Geo-mean Speedup</a:t>
            </a:r>
          </a:p>
        </p:txBody>
      </p:sp>
      <p:sp>
        <p:nvSpPr>
          <p:cNvPr id="14" name="TextBox 13">
            <a:extLst>
              <a:ext uri="{FF2B5EF4-FFF2-40B4-BE49-F238E27FC236}">
                <a16:creationId xmlns:a16="http://schemas.microsoft.com/office/drawing/2014/main" id="{DD2D3CD4-9C63-9B80-4BE4-BEC3EB09F4ED}"/>
              </a:ext>
            </a:extLst>
          </p:cNvPr>
          <p:cNvSpPr txBox="1"/>
          <p:nvPr/>
        </p:nvSpPr>
        <p:spPr>
          <a:xfrm>
            <a:off x="8412535" y="5943666"/>
            <a:ext cx="2092239" cy="307777"/>
          </a:xfrm>
          <a:prstGeom prst="rect">
            <a:avLst/>
          </a:prstGeom>
          <a:noFill/>
        </p:spPr>
        <p:txBody>
          <a:bodyPr wrap="none" rtlCol="0">
            <a:spAutoFit/>
          </a:bodyPr>
          <a:lstStyle/>
          <a:p>
            <a:r>
              <a:rPr lang="en-US" sz="1400" b="1">
                <a:latin typeface="Calibri" panose="020F0502020204030204" pitchFamily="34" charset="0"/>
                <a:ea typeface="Calibri" panose="020F0502020204030204" pitchFamily="34" charset="0"/>
                <a:cs typeface="Calibri" panose="020F0502020204030204" pitchFamily="34" charset="0"/>
              </a:rPr>
              <a:t>1.25x Geo-mean Speedup</a:t>
            </a:r>
          </a:p>
        </p:txBody>
      </p:sp>
    </p:spTree>
    <p:extLst>
      <p:ext uri="{BB962C8B-B14F-4D97-AF65-F5344CB8AC3E}">
        <p14:creationId xmlns:p14="http://schemas.microsoft.com/office/powerpoint/2010/main" val="254287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4" grpId="0"/>
      <p:bldP spid="9"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BBB1B-5543-3060-96DB-43F0DE33FFB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957EDAD-53E0-9704-A080-CC799840F7BF}"/>
              </a:ext>
            </a:extLst>
          </p:cNvPr>
          <p:cNvSpPr>
            <a:spLocks noGrp="1"/>
          </p:cNvSpPr>
          <p:nvPr>
            <p:ph type="sldNum" sz="quarter" idx="12"/>
          </p:nvPr>
        </p:nvSpPr>
        <p:spPr/>
        <p:txBody>
          <a:bodyPr/>
          <a:lstStyle/>
          <a:p>
            <a:r>
              <a:rPr lang="en-US"/>
              <a:t>21</a:t>
            </a:r>
          </a:p>
        </p:txBody>
      </p:sp>
      <p:sp>
        <p:nvSpPr>
          <p:cNvPr id="33" name="Title 1">
            <a:extLst>
              <a:ext uri="{FF2B5EF4-FFF2-40B4-BE49-F238E27FC236}">
                <a16:creationId xmlns:a16="http://schemas.microsoft.com/office/drawing/2014/main" id="{4B2C4F51-8947-1021-5C6A-9C7DDA613305}"/>
              </a:ext>
            </a:extLst>
          </p:cNvPr>
          <p:cNvSpPr txBox="1">
            <a:spLocks/>
          </p:cNvSpPr>
          <p:nvPr/>
        </p:nvSpPr>
        <p:spPr>
          <a:xfrm>
            <a:off x="837727" y="130255"/>
            <a:ext cx="10515600" cy="7801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Thank You!</a:t>
            </a:r>
          </a:p>
        </p:txBody>
      </p:sp>
      <p:pic>
        <p:nvPicPr>
          <p:cNvPr id="3" name="Picture 2">
            <a:extLst>
              <a:ext uri="{FF2B5EF4-FFF2-40B4-BE49-F238E27FC236}">
                <a16:creationId xmlns:a16="http://schemas.microsoft.com/office/drawing/2014/main" id="{D32DCEB2-0B47-AEB5-DB21-60A265285B0B}"/>
              </a:ext>
            </a:extLst>
          </p:cNvPr>
          <p:cNvPicPr>
            <a:picLocks noChangeAspect="1"/>
          </p:cNvPicPr>
          <p:nvPr/>
        </p:nvPicPr>
        <p:blipFill>
          <a:blip r:embed="rId3"/>
          <a:stretch>
            <a:fillRect/>
          </a:stretch>
        </p:blipFill>
        <p:spPr>
          <a:xfrm>
            <a:off x="356692" y="1227135"/>
            <a:ext cx="2523518" cy="1828000"/>
          </a:xfrm>
          <a:prstGeom prst="rect">
            <a:avLst/>
          </a:prstGeom>
        </p:spPr>
      </p:pic>
      <p:pic>
        <p:nvPicPr>
          <p:cNvPr id="9" name="Picture 8">
            <a:extLst>
              <a:ext uri="{FF2B5EF4-FFF2-40B4-BE49-F238E27FC236}">
                <a16:creationId xmlns:a16="http://schemas.microsoft.com/office/drawing/2014/main" id="{1923EF43-2907-919B-6343-DDAE9F5D5F76}"/>
              </a:ext>
            </a:extLst>
          </p:cNvPr>
          <p:cNvPicPr/>
          <p:nvPr/>
        </p:nvPicPr>
        <p:blipFill>
          <a:blip r:embed="rId4">
            <a:extLst>
              <a:ext uri="{28A0092B-C50C-407E-A947-70E740481C1C}">
                <a14:useLocalDpi xmlns:a14="http://schemas.microsoft.com/office/drawing/2010/main" val="0"/>
              </a:ext>
            </a:extLst>
          </a:blip>
          <a:stretch>
            <a:fillRect/>
          </a:stretch>
        </p:blipFill>
        <p:spPr>
          <a:xfrm>
            <a:off x="5704417" y="2438401"/>
            <a:ext cx="6502634" cy="3753060"/>
          </a:xfrm>
          <a:prstGeom prst="rect">
            <a:avLst/>
          </a:prstGeom>
        </p:spPr>
      </p:pic>
      <p:pic>
        <p:nvPicPr>
          <p:cNvPr id="2" name="Picture 1">
            <a:extLst>
              <a:ext uri="{FF2B5EF4-FFF2-40B4-BE49-F238E27FC236}">
                <a16:creationId xmlns:a16="http://schemas.microsoft.com/office/drawing/2014/main" id="{02C7A778-CA51-71B9-E211-731FFA2878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pic>
        <p:nvPicPr>
          <p:cNvPr id="8" name="Picture 7">
            <a:extLst>
              <a:ext uri="{FF2B5EF4-FFF2-40B4-BE49-F238E27FC236}">
                <a16:creationId xmlns:a16="http://schemas.microsoft.com/office/drawing/2014/main" id="{5DB6E8C8-492B-6920-B2CD-FF6DF998783F}"/>
              </a:ext>
            </a:extLst>
          </p:cNvPr>
          <p:cNvPicPr>
            <a:picLocks noChangeAspect="1"/>
          </p:cNvPicPr>
          <p:nvPr/>
        </p:nvPicPr>
        <p:blipFill>
          <a:blip r:embed="rId6">
            <a:extLst>
              <a:ext uri="{28A0092B-C50C-407E-A947-70E740481C1C}">
                <a14:useLocalDpi xmlns:a14="http://schemas.microsoft.com/office/drawing/2010/main" val="0"/>
              </a:ext>
            </a:extLst>
          </a:blip>
          <a:srcRect l="4393" t="49697" r="13748" b="7732"/>
          <a:stretch>
            <a:fillRect/>
          </a:stretch>
        </p:blipFill>
        <p:spPr>
          <a:xfrm>
            <a:off x="216186" y="3702535"/>
            <a:ext cx="2644789" cy="2260190"/>
          </a:xfrm>
          <a:prstGeom prst="rect">
            <a:avLst/>
          </a:prstGeom>
        </p:spPr>
      </p:pic>
      <p:pic>
        <p:nvPicPr>
          <p:cNvPr id="10" name="Picture 9">
            <a:extLst>
              <a:ext uri="{FF2B5EF4-FFF2-40B4-BE49-F238E27FC236}">
                <a16:creationId xmlns:a16="http://schemas.microsoft.com/office/drawing/2014/main" id="{96DF3AE8-4510-2A04-B46A-3F1423B9E892}"/>
              </a:ext>
            </a:extLst>
          </p:cNvPr>
          <p:cNvPicPr>
            <a:picLocks noChangeAspect="1"/>
          </p:cNvPicPr>
          <p:nvPr/>
        </p:nvPicPr>
        <p:blipFill>
          <a:blip r:embed="rId7"/>
          <a:stretch>
            <a:fillRect/>
          </a:stretch>
        </p:blipFill>
        <p:spPr>
          <a:xfrm>
            <a:off x="2893878" y="3740030"/>
            <a:ext cx="2810538" cy="2249867"/>
          </a:xfrm>
          <a:prstGeom prst="rect">
            <a:avLst/>
          </a:prstGeom>
        </p:spPr>
      </p:pic>
      <p:sp>
        <p:nvSpPr>
          <p:cNvPr id="25" name="Footer Placeholder 24">
            <a:extLst>
              <a:ext uri="{FF2B5EF4-FFF2-40B4-BE49-F238E27FC236}">
                <a16:creationId xmlns:a16="http://schemas.microsoft.com/office/drawing/2014/main" id="{C337155B-8A3D-435F-5964-9CFA393AED49}"/>
              </a:ext>
            </a:extLst>
          </p:cNvPr>
          <p:cNvSpPr>
            <a:spLocks noGrp="1"/>
          </p:cNvSpPr>
          <p:nvPr>
            <p:ph type="ftr" sz="quarter" idx="11"/>
          </p:nvPr>
        </p:nvSpPr>
        <p:spPr/>
        <p:txBody>
          <a:bodyPr/>
          <a:lstStyle/>
          <a:p>
            <a:r>
              <a:rPr lang="en-US"/>
              <a:t>Splyce</a:t>
            </a:r>
            <a:endParaRPr lang="en-US">
              <a:solidFill>
                <a:schemeClr val="bg1"/>
              </a:solidFill>
            </a:endParaRPr>
          </a:p>
        </p:txBody>
      </p:sp>
      <p:grpSp>
        <p:nvGrpSpPr>
          <p:cNvPr id="15" name="Group 14">
            <a:extLst>
              <a:ext uri="{FF2B5EF4-FFF2-40B4-BE49-F238E27FC236}">
                <a16:creationId xmlns:a16="http://schemas.microsoft.com/office/drawing/2014/main" id="{B156EC09-F23D-935D-386D-EDFB7152D13A}"/>
              </a:ext>
            </a:extLst>
          </p:cNvPr>
          <p:cNvGrpSpPr/>
          <p:nvPr/>
        </p:nvGrpSpPr>
        <p:grpSpPr>
          <a:xfrm>
            <a:off x="216186" y="191999"/>
            <a:ext cx="2495105" cy="786783"/>
            <a:chOff x="216186" y="148455"/>
            <a:chExt cx="2495105" cy="786783"/>
          </a:xfrm>
        </p:grpSpPr>
        <p:pic>
          <p:nvPicPr>
            <p:cNvPr id="6" name="Picture 5">
              <a:extLst>
                <a:ext uri="{FF2B5EF4-FFF2-40B4-BE49-F238E27FC236}">
                  <a16:creationId xmlns:a16="http://schemas.microsoft.com/office/drawing/2014/main" id="{0DBC2E31-8245-2FAC-A675-C5C5449C2D3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16186" y="154185"/>
              <a:ext cx="780184" cy="780184"/>
            </a:xfrm>
            <a:prstGeom prst="rect">
              <a:avLst/>
            </a:prstGeom>
          </p:spPr>
        </p:pic>
        <p:pic>
          <p:nvPicPr>
            <p:cNvPr id="7" name="Picture 6">
              <a:extLst>
                <a:ext uri="{FF2B5EF4-FFF2-40B4-BE49-F238E27FC236}">
                  <a16:creationId xmlns:a16="http://schemas.microsoft.com/office/drawing/2014/main" id="{60501F23-273F-2769-3E3F-4078AEC147BC}"/>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072572" y="148455"/>
              <a:ext cx="780184" cy="780184"/>
            </a:xfrm>
            <a:prstGeom prst="rect">
              <a:avLst/>
            </a:prstGeom>
          </p:spPr>
        </p:pic>
        <p:pic>
          <p:nvPicPr>
            <p:cNvPr id="13" name="Picture 12">
              <a:extLst>
                <a:ext uri="{FF2B5EF4-FFF2-40B4-BE49-F238E27FC236}">
                  <a16:creationId xmlns:a16="http://schemas.microsoft.com/office/drawing/2014/main" id="{3EF60126-0A76-88BC-4E17-9C40E9D1DD5E}"/>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931107" y="155054"/>
              <a:ext cx="780184" cy="780184"/>
            </a:xfrm>
            <a:prstGeom prst="rect">
              <a:avLst/>
            </a:prstGeom>
          </p:spPr>
        </p:pic>
      </p:grpSp>
      <p:pic>
        <p:nvPicPr>
          <p:cNvPr id="16" name="Picture 15">
            <a:extLst>
              <a:ext uri="{FF2B5EF4-FFF2-40B4-BE49-F238E27FC236}">
                <a16:creationId xmlns:a16="http://schemas.microsoft.com/office/drawing/2014/main" id="{80872D46-BFE2-2944-486A-876EE00DA2A5}"/>
              </a:ext>
            </a:extLst>
          </p:cNvPr>
          <p:cNvPicPr>
            <a:picLocks noChangeAspect="1"/>
          </p:cNvPicPr>
          <p:nvPr/>
        </p:nvPicPr>
        <p:blipFill>
          <a:blip r:embed="rId11"/>
          <a:stretch>
            <a:fillRect/>
          </a:stretch>
        </p:blipFill>
        <p:spPr>
          <a:xfrm>
            <a:off x="2998987" y="1227135"/>
            <a:ext cx="2705429" cy="2175435"/>
          </a:xfrm>
          <a:prstGeom prst="rect">
            <a:avLst/>
          </a:prstGeom>
        </p:spPr>
      </p:pic>
      <p:grpSp>
        <p:nvGrpSpPr>
          <p:cNvPr id="29" name="Group 28">
            <a:extLst>
              <a:ext uri="{FF2B5EF4-FFF2-40B4-BE49-F238E27FC236}">
                <a16:creationId xmlns:a16="http://schemas.microsoft.com/office/drawing/2014/main" id="{1FB4BCE6-FF90-F46B-5B1C-8E5A6413481E}"/>
              </a:ext>
            </a:extLst>
          </p:cNvPr>
          <p:cNvGrpSpPr/>
          <p:nvPr/>
        </p:nvGrpSpPr>
        <p:grpSpPr>
          <a:xfrm>
            <a:off x="6906358" y="766216"/>
            <a:ext cx="4368487" cy="1666460"/>
            <a:chOff x="6666867" y="798874"/>
            <a:chExt cx="4368487" cy="1666460"/>
          </a:xfrm>
        </p:grpSpPr>
        <p:sp>
          <p:nvSpPr>
            <p:cNvPr id="23" name="Title 1">
              <a:extLst>
                <a:ext uri="{FF2B5EF4-FFF2-40B4-BE49-F238E27FC236}">
                  <a16:creationId xmlns:a16="http://schemas.microsoft.com/office/drawing/2014/main" id="{CCF1F484-8DBD-1C06-F71F-383DDB2DD81E}"/>
                </a:ext>
              </a:extLst>
            </p:cNvPr>
            <p:cNvSpPr txBox="1">
              <a:spLocks/>
            </p:cNvSpPr>
            <p:nvPr/>
          </p:nvSpPr>
          <p:spPr>
            <a:xfrm>
              <a:off x="6666867" y="798874"/>
              <a:ext cx="1305887" cy="4891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latin typeface="Calibri" panose="020F0502020204030204" pitchFamily="34" charset="0"/>
                  <a:ea typeface="Calibri" panose="020F0502020204030204" pitchFamily="34" charset="0"/>
                  <a:cs typeface="Calibri" panose="020F0502020204030204" pitchFamily="34" charset="0"/>
                </a:rPr>
                <a:t>Repository</a:t>
              </a: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hlinkClick r:id="rId12"/>
                </a:rPr>
                <a:t> </a:t>
              </a:r>
              <a:endPar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9" name="Picture 18">
              <a:extLst>
                <a:ext uri="{FF2B5EF4-FFF2-40B4-BE49-F238E27FC236}">
                  <a16:creationId xmlns:a16="http://schemas.microsoft.com/office/drawing/2014/main" id="{57B1CC77-7DBB-5EEA-2E1A-DF2BCF6E0817}"/>
                </a:ext>
              </a:extLst>
            </p:cNvPr>
            <p:cNvPicPr>
              <a:picLocks noChangeAspect="1"/>
            </p:cNvPicPr>
            <p:nvPr/>
          </p:nvPicPr>
          <p:blipFill>
            <a:blip r:embed="rId13"/>
            <a:stretch>
              <a:fillRect/>
            </a:stretch>
          </p:blipFill>
          <p:spPr>
            <a:xfrm>
              <a:off x="6707007" y="1227135"/>
              <a:ext cx="1225608" cy="1238199"/>
            </a:xfrm>
            <a:prstGeom prst="rect">
              <a:avLst/>
            </a:prstGeom>
          </p:spPr>
        </p:pic>
        <p:pic>
          <p:nvPicPr>
            <p:cNvPr id="22" name="Picture 21">
              <a:extLst>
                <a:ext uri="{FF2B5EF4-FFF2-40B4-BE49-F238E27FC236}">
                  <a16:creationId xmlns:a16="http://schemas.microsoft.com/office/drawing/2014/main" id="{ED04EA72-34CB-CF3F-E813-76A0F0E503D9}"/>
                </a:ext>
              </a:extLst>
            </p:cNvPr>
            <p:cNvPicPr>
              <a:picLocks noChangeAspect="1"/>
            </p:cNvPicPr>
            <p:nvPr/>
          </p:nvPicPr>
          <p:blipFill>
            <a:blip r:embed="rId14"/>
            <a:stretch>
              <a:fillRect/>
            </a:stretch>
          </p:blipFill>
          <p:spPr>
            <a:xfrm>
              <a:off x="8290746" y="1259287"/>
              <a:ext cx="1158100" cy="1174527"/>
            </a:xfrm>
            <a:prstGeom prst="rect">
              <a:avLst/>
            </a:prstGeom>
          </p:spPr>
        </p:pic>
        <p:pic>
          <p:nvPicPr>
            <p:cNvPr id="26" name="Picture 25">
              <a:extLst>
                <a:ext uri="{FF2B5EF4-FFF2-40B4-BE49-F238E27FC236}">
                  <a16:creationId xmlns:a16="http://schemas.microsoft.com/office/drawing/2014/main" id="{7F0D8D81-1CB6-7B56-8593-5C55EC1F9903}"/>
                </a:ext>
              </a:extLst>
            </p:cNvPr>
            <p:cNvPicPr>
              <a:picLocks noChangeAspect="1"/>
            </p:cNvPicPr>
            <p:nvPr/>
          </p:nvPicPr>
          <p:blipFill>
            <a:blip r:embed="rId15"/>
            <a:stretch>
              <a:fillRect/>
            </a:stretch>
          </p:blipFill>
          <p:spPr>
            <a:xfrm>
              <a:off x="9806977" y="1270357"/>
              <a:ext cx="1158100" cy="1174527"/>
            </a:xfrm>
            <a:prstGeom prst="rect">
              <a:avLst/>
            </a:prstGeom>
          </p:spPr>
        </p:pic>
        <p:sp>
          <p:nvSpPr>
            <p:cNvPr id="27" name="Title 1">
              <a:extLst>
                <a:ext uri="{FF2B5EF4-FFF2-40B4-BE49-F238E27FC236}">
                  <a16:creationId xmlns:a16="http://schemas.microsoft.com/office/drawing/2014/main" id="{CB29384F-9047-53B3-B867-0781842F71FC}"/>
                </a:ext>
              </a:extLst>
            </p:cNvPr>
            <p:cNvSpPr txBox="1">
              <a:spLocks/>
            </p:cNvSpPr>
            <p:nvPr/>
          </p:nvSpPr>
          <p:spPr>
            <a:xfrm>
              <a:off x="8209053" y="798874"/>
              <a:ext cx="1305887" cy="4891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err="1">
                  <a:latin typeface="Calibri" panose="020F0502020204030204" pitchFamily="34" charset="0"/>
                  <a:ea typeface="Calibri" panose="020F0502020204030204" pitchFamily="34" charset="0"/>
                  <a:cs typeface="Calibri" panose="020F0502020204030204" pitchFamily="34" charset="0"/>
                </a:rPr>
                <a:t>Zenodo</a:t>
              </a:r>
              <a:endPar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Title 1">
              <a:extLst>
                <a:ext uri="{FF2B5EF4-FFF2-40B4-BE49-F238E27FC236}">
                  <a16:creationId xmlns:a16="http://schemas.microsoft.com/office/drawing/2014/main" id="{3D84A410-E808-7AFF-FA55-37B42C9C1328}"/>
                </a:ext>
              </a:extLst>
            </p:cNvPr>
            <p:cNvSpPr txBox="1">
              <a:spLocks/>
            </p:cNvSpPr>
            <p:nvPr/>
          </p:nvSpPr>
          <p:spPr>
            <a:xfrm>
              <a:off x="9729467" y="798874"/>
              <a:ext cx="1305887" cy="4891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latin typeface="Calibri" panose="020F0502020204030204" pitchFamily="34" charset="0"/>
                  <a:ea typeface="Calibri" panose="020F0502020204030204" pitchFamily="34" charset="0"/>
                  <a:cs typeface="Calibri" panose="020F0502020204030204" pitchFamily="34" charset="0"/>
                </a:rPr>
                <a:t>Paper</a:t>
              </a:r>
            </a:p>
          </p:txBody>
        </p:sp>
      </p:grpSp>
      <p:sp>
        <p:nvSpPr>
          <p:cNvPr id="30" name="TextBox 29">
            <a:extLst>
              <a:ext uri="{FF2B5EF4-FFF2-40B4-BE49-F238E27FC236}">
                <a16:creationId xmlns:a16="http://schemas.microsoft.com/office/drawing/2014/main" id="{9F5DD047-54CD-3938-2640-733D5F5CF338}"/>
              </a:ext>
            </a:extLst>
          </p:cNvPr>
          <p:cNvSpPr txBox="1"/>
          <p:nvPr/>
        </p:nvSpPr>
        <p:spPr>
          <a:xfrm>
            <a:off x="9601200" y="277220"/>
            <a:ext cx="2271776" cy="369332"/>
          </a:xfrm>
          <a:prstGeom prst="rect">
            <a:avLst/>
          </a:prstGeom>
          <a:noFill/>
        </p:spPr>
        <p:txBody>
          <a:bodyPr wrap="none" rtlCol="0">
            <a:spAutoFit/>
          </a:bodyPr>
          <a:lstStyle/>
          <a:p>
            <a:r>
              <a:rPr lang="en-US" dirty="0"/>
              <a:t>Contact: </a:t>
            </a:r>
            <a:r>
              <a:rPr lang="en-US" dirty="0">
                <a:solidFill>
                  <a:srgbClr val="FF0000"/>
                </a:solidFill>
              </a:rPr>
              <a:t>kabilan.info</a:t>
            </a:r>
          </a:p>
        </p:txBody>
      </p:sp>
    </p:spTree>
    <p:extLst>
      <p:ext uri="{BB962C8B-B14F-4D97-AF65-F5344CB8AC3E}">
        <p14:creationId xmlns:p14="http://schemas.microsoft.com/office/powerpoint/2010/main" val="81617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2500"/>
                            </p:stCondLst>
                            <p:childTnLst>
                              <p:par>
                                <p:cTn id="9" presetID="10" presetClass="entr" presetSubtype="0" fill="hold" grpId="0" nodeType="afterEffect">
                                  <p:stCondLst>
                                    <p:cond delay="10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0EEE-AA76-87B8-5CAB-9389DB1DA668}"/>
              </a:ext>
            </a:extLst>
          </p:cNvPr>
          <p:cNvSpPr>
            <a:spLocks noGrp="1"/>
          </p:cNvSpPr>
          <p:nvPr>
            <p:ph type="title"/>
          </p:nvPr>
        </p:nvSpPr>
        <p:spPr>
          <a:xfrm>
            <a:off x="0" y="2781300"/>
            <a:ext cx="12192000" cy="647700"/>
          </a:xfrm>
        </p:spPr>
        <p:txBody>
          <a:bodyPr>
            <a:normAutofit/>
          </a:bodyPr>
          <a:lstStyle/>
          <a:p>
            <a:pPr algn="ctr"/>
            <a:r>
              <a:rPr lang="en-US" sz="3600">
                <a:latin typeface="Calibri" panose="020F0502020204030204" pitchFamily="34" charset="0"/>
                <a:ea typeface="Calibri" panose="020F0502020204030204" pitchFamily="34" charset="0"/>
                <a:cs typeface="Calibri" panose="020F0502020204030204" pitchFamily="34" charset="0"/>
              </a:rPr>
              <a:t>Backup Slides</a:t>
            </a:r>
          </a:p>
        </p:txBody>
      </p:sp>
      <p:sp>
        <p:nvSpPr>
          <p:cNvPr id="5" name="Slide Number Placeholder 4">
            <a:extLst>
              <a:ext uri="{FF2B5EF4-FFF2-40B4-BE49-F238E27FC236}">
                <a16:creationId xmlns:a16="http://schemas.microsoft.com/office/drawing/2014/main" id="{44C8F4FF-2CBE-8835-CAC9-20B652C9D008}"/>
              </a:ext>
            </a:extLst>
          </p:cNvPr>
          <p:cNvSpPr>
            <a:spLocks noGrp="1"/>
          </p:cNvSpPr>
          <p:nvPr>
            <p:ph type="sldNum" sz="quarter" idx="12"/>
          </p:nvPr>
        </p:nvSpPr>
        <p:spPr/>
        <p:txBody>
          <a:bodyPr/>
          <a:lstStyle/>
          <a:p>
            <a:fld id="{0A86B30E-A110-4802-B8CB-66D06D2F2180}" type="slidenum">
              <a:rPr lang="en-US" smtClean="0"/>
              <a:t>22</a:t>
            </a:fld>
            <a:endParaRPr lang="en-US"/>
          </a:p>
        </p:txBody>
      </p:sp>
      <p:pic>
        <p:nvPicPr>
          <p:cNvPr id="9" name="Picture 8">
            <a:extLst>
              <a:ext uri="{FF2B5EF4-FFF2-40B4-BE49-F238E27FC236}">
                <a16:creationId xmlns:a16="http://schemas.microsoft.com/office/drawing/2014/main" id="{D40F9B3D-A3A9-766F-8F7D-685460181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3" name="Footer Placeholder 2">
            <a:extLst>
              <a:ext uri="{FF2B5EF4-FFF2-40B4-BE49-F238E27FC236}">
                <a16:creationId xmlns:a16="http://schemas.microsoft.com/office/drawing/2014/main" id="{4211CA78-2861-A0E6-67AA-66EE11D34806}"/>
              </a:ext>
            </a:extLst>
          </p:cNvPr>
          <p:cNvSpPr>
            <a:spLocks noGrp="1"/>
          </p:cNvSpPr>
          <p:nvPr>
            <p:ph type="ftr" sz="quarter" idx="11"/>
          </p:nvPr>
        </p:nvSpPr>
        <p:spPr/>
        <p:txBody>
          <a:bodyPr/>
          <a:lstStyle/>
          <a:p>
            <a:r>
              <a:rPr lang="en-US"/>
              <a:t>Splyce</a:t>
            </a:r>
            <a:endParaRPr lang="en-US">
              <a:solidFill>
                <a:schemeClr val="bg1"/>
              </a:solidFill>
            </a:endParaRPr>
          </a:p>
        </p:txBody>
      </p:sp>
    </p:spTree>
    <p:extLst>
      <p:ext uri="{BB962C8B-B14F-4D97-AF65-F5344CB8AC3E}">
        <p14:creationId xmlns:p14="http://schemas.microsoft.com/office/powerpoint/2010/main" val="2647926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E5F98-F351-7B0E-383A-9E1128C92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19EA4-4F79-E427-92A1-5DB2DED5606A}"/>
              </a:ext>
            </a:extLst>
          </p:cNvPr>
          <p:cNvSpPr>
            <a:spLocks noGrp="1"/>
          </p:cNvSpPr>
          <p:nvPr>
            <p:ph type="title"/>
          </p:nvPr>
        </p:nvSpPr>
        <p:spPr>
          <a:xfrm>
            <a:off x="0" y="320676"/>
            <a:ext cx="12192000" cy="647700"/>
          </a:xfrm>
        </p:spPr>
        <p:txBody>
          <a:bodyPr>
            <a:normAutofit/>
          </a:bodyPr>
          <a:lstStyle/>
          <a:p>
            <a:pPr algn="ctr"/>
            <a:r>
              <a:rPr lang="en-US" sz="3600">
                <a:latin typeface="Calibri" panose="020F0502020204030204" pitchFamily="34" charset="0"/>
                <a:ea typeface="Calibri" panose="020F0502020204030204" pitchFamily="34" charset="0"/>
                <a:cs typeface="Calibri" panose="020F0502020204030204" pitchFamily="34" charset="0"/>
              </a:rPr>
              <a:t>Phase Ablation with Reassociation</a:t>
            </a:r>
          </a:p>
        </p:txBody>
      </p:sp>
      <p:sp>
        <p:nvSpPr>
          <p:cNvPr id="5" name="Slide Number Placeholder 4">
            <a:extLst>
              <a:ext uri="{FF2B5EF4-FFF2-40B4-BE49-F238E27FC236}">
                <a16:creationId xmlns:a16="http://schemas.microsoft.com/office/drawing/2014/main" id="{A5610669-CEAB-F20D-ED05-0D452FBA2049}"/>
              </a:ext>
            </a:extLst>
          </p:cNvPr>
          <p:cNvSpPr>
            <a:spLocks noGrp="1"/>
          </p:cNvSpPr>
          <p:nvPr>
            <p:ph type="sldNum" sz="quarter" idx="12"/>
          </p:nvPr>
        </p:nvSpPr>
        <p:spPr/>
        <p:txBody>
          <a:bodyPr/>
          <a:lstStyle/>
          <a:p>
            <a:fld id="{0A86B30E-A110-4802-B8CB-66D06D2F2180}" type="slidenum">
              <a:rPr lang="en-US" smtClean="0"/>
              <a:t>23</a:t>
            </a:fld>
            <a:endParaRPr lang="en-US"/>
          </a:p>
        </p:txBody>
      </p:sp>
      <p:pic>
        <p:nvPicPr>
          <p:cNvPr id="9" name="Picture 8">
            <a:extLst>
              <a:ext uri="{FF2B5EF4-FFF2-40B4-BE49-F238E27FC236}">
                <a16:creationId xmlns:a16="http://schemas.microsoft.com/office/drawing/2014/main" id="{FAD9E73A-EC45-17A1-A955-BA7273A95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pic>
        <p:nvPicPr>
          <p:cNvPr id="4" name="Picture 3">
            <a:extLst>
              <a:ext uri="{FF2B5EF4-FFF2-40B4-BE49-F238E27FC236}">
                <a16:creationId xmlns:a16="http://schemas.microsoft.com/office/drawing/2014/main" id="{8647666A-8053-84A8-C344-48B0974A3638}"/>
              </a:ext>
            </a:extLst>
          </p:cNvPr>
          <p:cNvPicPr>
            <a:picLocks noChangeAspect="1"/>
          </p:cNvPicPr>
          <p:nvPr/>
        </p:nvPicPr>
        <p:blipFill>
          <a:blip r:embed="rId4"/>
          <a:stretch>
            <a:fillRect/>
          </a:stretch>
        </p:blipFill>
        <p:spPr>
          <a:xfrm>
            <a:off x="2099527" y="1191301"/>
            <a:ext cx="7992946" cy="4314664"/>
          </a:xfrm>
          <a:prstGeom prst="rect">
            <a:avLst/>
          </a:prstGeom>
        </p:spPr>
      </p:pic>
      <p:sp>
        <p:nvSpPr>
          <p:cNvPr id="3" name="Footer Placeholder 2">
            <a:extLst>
              <a:ext uri="{FF2B5EF4-FFF2-40B4-BE49-F238E27FC236}">
                <a16:creationId xmlns:a16="http://schemas.microsoft.com/office/drawing/2014/main" id="{588840E3-477E-89AE-0C43-287FE77BA97B}"/>
              </a:ext>
            </a:extLst>
          </p:cNvPr>
          <p:cNvSpPr>
            <a:spLocks noGrp="1"/>
          </p:cNvSpPr>
          <p:nvPr>
            <p:ph type="ftr" sz="quarter" idx="11"/>
          </p:nvPr>
        </p:nvSpPr>
        <p:spPr/>
        <p:txBody>
          <a:bodyPr/>
          <a:lstStyle/>
          <a:p>
            <a:r>
              <a:rPr lang="en-US"/>
              <a:t>Splyce</a:t>
            </a:r>
            <a:endParaRPr lang="en-US">
              <a:solidFill>
                <a:schemeClr val="bg1"/>
              </a:solidFill>
            </a:endParaRPr>
          </a:p>
        </p:txBody>
      </p:sp>
    </p:spTree>
    <p:extLst>
      <p:ext uri="{BB962C8B-B14F-4D97-AF65-F5344CB8AC3E}">
        <p14:creationId xmlns:p14="http://schemas.microsoft.com/office/powerpoint/2010/main" val="2046685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7621F-2FE0-4808-7F64-35E5554D7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01890-7030-B9A1-1593-CE3C3353E640}"/>
              </a:ext>
            </a:extLst>
          </p:cNvPr>
          <p:cNvSpPr>
            <a:spLocks noGrp="1"/>
          </p:cNvSpPr>
          <p:nvPr>
            <p:ph type="title"/>
          </p:nvPr>
        </p:nvSpPr>
        <p:spPr>
          <a:xfrm>
            <a:off x="0" y="161021"/>
            <a:ext cx="12192000" cy="647700"/>
          </a:xfrm>
        </p:spPr>
        <p:txBody>
          <a:bodyPr>
            <a:normAutofit/>
          </a:bodyPr>
          <a:lstStyle/>
          <a:p>
            <a:pPr algn="ctr"/>
            <a:r>
              <a:rPr lang="en-US" sz="3600">
                <a:latin typeface="Calibri" panose="020F0502020204030204" pitchFamily="34" charset="0"/>
                <a:ea typeface="Calibri" panose="020F0502020204030204" pitchFamily="34" charset="0"/>
                <a:cs typeface="Calibri" panose="020F0502020204030204" pitchFamily="34" charset="0"/>
              </a:rPr>
              <a:t>Real Word Sparse Data Speedup on </a:t>
            </a:r>
            <a:r>
              <a:rPr lang="en-US" sz="3600" err="1">
                <a:latin typeface="Calibri" panose="020F0502020204030204" pitchFamily="34" charset="0"/>
                <a:ea typeface="Calibri" panose="020F0502020204030204" pitchFamily="34" charset="0"/>
                <a:cs typeface="Calibri" panose="020F0502020204030204" pitchFamily="34" charset="0"/>
              </a:rPr>
              <a:t>Splyce</a:t>
            </a:r>
            <a:endParaRPr lang="en-US" sz="360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642DA290-6540-5670-C54B-C976D10CC425}"/>
              </a:ext>
            </a:extLst>
          </p:cNvPr>
          <p:cNvSpPr>
            <a:spLocks noGrp="1"/>
          </p:cNvSpPr>
          <p:nvPr>
            <p:ph type="sldNum" sz="quarter" idx="12"/>
          </p:nvPr>
        </p:nvSpPr>
        <p:spPr/>
        <p:txBody>
          <a:bodyPr/>
          <a:lstStyle/>
          <a:p>
            <a:fld id="{0A86B30E-A110-4802-B8CB-66D06D2F2180}" type="slidenum">
              <a:rPr lang="en-US" smtClean="0"/>
              <a:t>24</a:t>
            </a:fld>
            <a:endParaRPr lang="en-US"/>
          </a:p>
        </p:txBody>
      </p:sp>
      <p:pic>
        <p:nvPicPr>
          <p:cNvPr id="9" name="Picture 8">
            <a:extLst>
              <a:ext uri="{FF2B5EF4-FFF2-40B4-BE49-F238E27FC236}">
                <a16:creationId xmlns:a16="http://schemas.microsoft.com/office/drawing/2014/main" id="{473B9D49-E984-D728-DA98-F942884E53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3" name="Footer Placeholder 2">
            <a:extLst>
              <a:ext uri="{FF2B5EF4-FFF2-40B4-BE49-F238E27FC236}">
                <a16:creationId xmlns:a16="http://schemas.microsoft.com/office/drawing/2014/main" id="{86840C8F-C9BE-4A3C-6A4A-A748590CF16B}"/>
              </a:ext>
            </a:extLst>
          </p:cNvPr>
          <p:cNvSpPr>
            <a:spLocks noGrp="1"/>
          </p:cNvSpPr>
          <p:nvPr>
            <p:ph type="ftr" sz="quarter" idx="11"/>
          </p:nvPr>
        </p:nvSpPr>
        <p:spPr/>
        <p:txBody>
          <a:bodyPr/>
          <a:lstStyle/>
          <a:p>
            <a:r>
              <a:rPr lang="en-US"/>
              <a:t>Splyce</a:t>
            </a:r>
            <a:endParaRPr lang="en-US">
              <a:solidFill>
                <a:schemeClr val="bg1"/>
              </a:solidFill>
            </a:endParaRPr>
          </a:p>
        </p:txBody>
      </p:sp>
      <p:pic>
        <p:nvPicPr>
          <p:cNvPr id="7" name="Picture 6">
            <a:extLst>
              <a:ext uri="{FF2B5EF4-FFF2-40B4-BE49-F238E27FC236}">
                <a16:creationId xmlns:a16="http://schemas.microsoft.com/office/drawing/2014/main" id="{EEB5B619-3EA9-3F69-F918-4704012463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2307" y="968376"/>
            <a:ext cx="7107386" cy="5268000"/>
          </a:xfrm>
          <a:prstGeom prst="rect">
            <a:avLst/>
          </a:prstGeom>
        </p:spPr>
      </p:pic>
    </p:spTree>
    <p:extLst>
      <p:ext uri="{BB962C8B-B14F-4D97-AF65-F5344CB8AC3E}">
        <p14:creationId xmlns:p14="http://schemas.microsoft.com/office/powerpoint/2010/main" val="73478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ADF26-8D74-9D02-EC0F-82489A8C1D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95B53-18F4-2EAD-998C-0F853DB94A97}"/>
              </a:ext>
            </a:extLst>
          </p:cNvPr>
          <p:cNvSpPr>
            <a:spLocks noGrp="1"/>
          </p:cNvSpPr>
          <p:nvPr>
            <p:ph type="title"/>
          </p:nvPr>
        </p:nvSpPr>
        <p:spPr>
          <a:xfrm>
            <a:off x="0" y="161021"/>
            <a:ext cx="12192000" cy="647700"/>
          </a:xfrm>
        </p:spPr>
        <p:txBody>
          <a:bodyPr>
            <a:normAutofit/>
          </a:bodyPr>
          <a:lstStyle/>
          <a:p>
            <a:pPr algn="ctr"/>
            <a:r>
              <a:rPr lang="en-US" sz="3600">
                <a:latin typeface="Calibri" panose="020F0502020204030204" pitchFamily="34" charset="0"/>
                <a:ea typeface="Calibri" panose="020F0502020204030204" pitchFamily="34" charset="0"/>
                <a:cs typeface="Calibri" panose="020F0502020204030204" pitchFamily="34" charset="0"/>
              </a:rPr>
              <a:t>Masking Registers AVX512</a:t>
            </a:r>
          </a:p>
        </p:txBody>
      </p:sp>
      <p:sp>
        <p:nvSpPr>
          <p:cNvPr id="5" name="Slide Number Placeholder 4">
            <a:extLst>
              <a:ext uri="{FF2B5EF4-FFF2-40B4-BE49-F238E27FC236}">
                <a16:creationId xmlns:a16="http://schemas.microsoft.com/office/drawing/2014/main" id="{80F02F80-BD35-4BFC-CBE4-EE1C0017171A}"/>
              </a:ext>
            </a:extLst>
          </p:cNvPr>
          <p:cNvSpPr>
            <a:spLocks noGrp="1"/>
          </p:cNvSpPr>
          <p:nvPr>
            <p:ph type="sldNum" sz="quarter" idx="12"/>
          </p:nvPr>
        </p:nvSpPr>
        <p:spPr/>
        <p:txBody>
          <a:bodyPr/>
          <a:lstStyle/>
          <a:p>
            <a:fld id="{0A86B30E-A110-4802-B8CB-66D06D2F2180}" type="slidenum">
              <a:rPr lang="en-US" smtClean="0"/>
              <a:t>25</a:t>
            </a:fld>
            <a:endParaRPr lang="en-US"/>
          </a:p>
        </p:txBody>
      </p:sp>
      <p:pic>
        <p:nvPicPr>
          <p:cNvPr id="9" name="Picture 8">
            <a:extLst>
              <a:ext uri="{FF2B5EF4-FFF2-40B4-BE49-F238E27FC236}">
                <a16:creationId xmlns:a16="http://schemas.microsoft.com/office/drawing/2014/main" id="{353B61EC-068F-B0C3-0E84-1133F21DC6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 y="6251443"/>
            <a:ext cx="574937" cy="574937"/>
          </a:xfrm>
          <a:prstGeom prst="rect">
            <a:avLst/>
          </a:prstGeom>
        </p:spPr>
      </p:pic>
      <p:sp>
        <p:nvSpPr>
          <p:cNvPr id="3" name="Footer Placeholder 2">
            <a:extLst>
              <a:ext uri="{FF2B5EF4-FFF2-40B4-BE49-F238E27FC236}">
                <a16:creationId xmlns:a16="http://schemas.microsoft.com/office/drawing/2014/main" id="{2C96AA53-E2A8-DB5B-3E03-DFE53FE933BA}"/>
              </a:ext>
            </a:extLst>
          </p:cNvPr>
          <p:cNvSpPr>
            <a:spLocks noGrp="1"/>
          </p:cNvSpPr>
          <p:nvPr>
            <p:ph type="ftr" sz="quarter" idx="11"/>
          </p:nvPr>
        </p:nvSpPr>
        <p:spPr/>
        <p:txBody>
          <a:bodyPr/>
          <a:lstStyle/>
          <a:p>
            <a:r>
              <a:rPr lang="en-US"/>
              <a:t>Splyce</a:t>
            </a:r>
            <a:endParaRPr lang="en-US">
              <a:solidFill>
                <a:schemeClr val="bg1"/>
              </a:solidFill>
            </a:endParaRPr>
          </a:p>
        </p:txBody>
      </p:sp>
      <p:pic>
        <p:nvPicPr>
          <p:cNvPr id="4" name="Picture 3">
            <a:extLst>
              <a:ext uri="{FF2B5EF4-FFF2-40B4-BE49-F238E27FC236}">
                <a16:creationId xmlns:a16="http://schemas.microsoft.com/office/drawing/2014/main" id="{54A70A48-8D13-2FBB-8C98-68423279E5AF}"/>
              </a:ext>
            </a:extLst>
          </p:cNvPr>
          <p:cNvPicPr/>
          <p:nvPr/>
        </p:nvPicPr>
        <p:blipFill>
          <a:blip r:embed="rId4">
            <a:extLst>
              <a:ext uri="{28A0092B-C50C-407E-A947-70E740481C1C}">
                <a14:useLocalDpi xmlns:a14="http://schemas.microsoft.com/office/drawing/2010/main" val="0"/>
              </a:ext>
            </a:extLst>
          </a:blip>
          <a:stretch>
            <a:fillRect/>
          </a:stretch>
        </p:blipFill>
        <p:spPr>
          <a:xfrm>
            <a:off x="186961" y="808721"/>
            <a:ext cx="7966439" cy="4842779"/>
          </a:xfrm>
          <a:prstGeom prst="rect">
            <a:avLst/>
          </a:prstGeom>
        </p:spPr>
      </p:pic>
      <p:sp>
        <p:nvSpPr>
          <p:cNvPr id="6" name="Oval 5">
            <a:extLst>
              <a:ext uri="{FF2B5EF4-FFF2-40B4-BE49-F238E27FC236}">
                <a16:creationId xmlns:a16="http://schemas.microsoft.com/office/drawing/2014/main" id="{03E60FE7-8435-7DA0-293B-3B37D92EB8B5}"/>
              </a:ext>
            </a:extLst>
          </p:cNvPr>
          <p:cNvSpPr/>
          <p:nvPr/>
        </p:nvSpPr>
        <p:spPr>
          <a:xfrm>
            <a:off x="1571625" y="2752725"/>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K1</a:t>
            </a:r>
          </a:p>
        </p:txBody>
      </p:sp>
      <p:sp>
        <p:nvSpPr>
          <p:cNvPr id="10" name="Oval 9">
            <a:extLst>
              <a:ext uri="{FF2B5EF4-FFF2-40B4-BE49-F238E27FC236}">
                <a16:creationId xmlns:a16="http://schemas.microsoft.com/office/drawing/2014/main" id="{9BF5FCFC-A9E3-3667-6C8C-97E12F96E2EF}"/>
              </a:ext>
            </a:extLst>
          </p:cNvPr>
          <p:cNvSpPr/>
          <p:nvPr/>
        </p:nvSpPr>
        <p:spPr>
          <a:xfrm>
            <a:off x="3133725" y="2752725"/>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K2</a:t>
            </a:r>
          </a:p>
        </p:txBody>
      </p:sp>
      <p:sp>
        <p:nvSpPr>
          <p:cNvPr id="12" name="Oval 11">
            <a:extLst>
              <a:ext uri="{FF2B5EF4-FFF2-40B4-BE49-F238E27FC236}">
                <a16:creationId xmlns:a16="http://schemas.microsoft.com/office/drawing/2014/main" id="{BCB7041F-69F9-240A-8D78-D7854956B7A2}"/>
              </a:ext>
            </a:extLst>
          </p:cNvPr>
          <p:cNvSpPr/>
          <p:nvPr/>
        </p:nvSpPr>
        <p:spPr>
          <a:xfrm>
            <a:off x="4695825" y="2752725"/>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K3</a:t>
            </a:r>
          </a:p>
        </p:txBody>
      </p:sp>
      <p:sp>
        <p:nvSpPr>
          <p:cNvPr id="14" name="Oval 13">
            <a:extLst>
              <a:ext uri="{FF2B5EF4-FFF2-40B4-BE49-F238E27FC236}">
                <a16:creationId xmlns:a16="http://schemas.microsoft.com/office/drawing/2014/main" id="{D7E45888-85E0-8C3E-1A66-D87E65FC8A6B}"/>
              </a:ext>
            </a:extLst>
          </p:cNvPr>
          <p:cNvSpPr/>
          <p:nvPr/>
        </p:nvSpPr>
        <p:spPr>
          <a:xfrm>
            <a:off x="6257925" y="2752725"/>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K4</a:t>
            </a:r>
          </a:p>
        </p:txBody>
      </p:sp>
      <p:sp>
        <p:nvSpPr>
          <p:cNvPr id="16" name="Oval 15">
            <a:extLst>
              <a:ext uri="{FF2B5EF4-FFF2-40B4-BE49-F238E27FC236}">
                <a16:creationId xmlns:a16="http://schemas.microsoft.com/office/drawing/2014/main" id="{F335485C-4B92-C404-15ED-7CC420F4706A}"/>
              </a:ext>
            </a:extLst>
          </p:cNvPr>
          <p:cNvSpPr/>
          <p:nvPr/>
        </p:nvSpPr>
        <p:spPr>
          <a:xfrm>
            <a:off x="7639050" y="2743200"/>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K5</a:t>
            </a:r>
          </a:p>
        </p:txBody>
      </p:sp>
      <p:sp>
        <p:nvSpPr>
          <p:cNvPr id="18" name="Oval 17">
            <a:extLst>
              <a:ext uri="{FF2B5EF4-FFF2-40B4-BE49-F238E27FC236}">
                <a16:creationId xmlns:a16="http://schemas.microsoft.com/office/drawing/2014/main" id="{AD220483-4839-489A-347C-99B270957012}"/>
              </a:ext>
            </a:extLst>
          </p:cNvPr>
          <p:cNvSpPr/>
          <p:nvPr/>
        </p:nvSpPr>
        <p:spPr>
          <a:xfrm>
            <a:off x="8472487" y="2752725"/>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K6</a:t>
            </a:r>
          </a:p>
        </p:txBody>
      </p:sp>
      <p:sp>
        <p:nvSpPr>
          <p:cNvPr id="20" name="Oval 19">
            <a:extLst>
              <a:ext uri="{FF2B5EF4-FFF2-40B4-BE49-F238E27FC236}">
                <a16:creationId xmlns:a16="http://schemas.microsoft.com/office/drawing/2014/main" id="{9B0902E6-7E40-D59E-F262-73D6EA9FE219}"/>
              </a:ext>
            </a:extLst>
          </p:cNvPr>
          <p:cNvSpPr/>
          <p:nvPr/>
        </p:nvSpPr>
        <p:spPr>
          <a:xfrm>
            <a:off x="9305924" y="2743200"/>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K7</a:t>
            </a:r>
          </a:p>
        </p:txBody>
      </p:sp>
      <p:sp>
        <p:nvSpPr>
          <p:cNvPr id="22" name="Oval 21">
            <a:extLst>
              <a:ext uri="{FF2B5EF4-FFF2-40B4-BE49-F238E27FC236}">
                <a16:creationId xmlns:a16="http://schemas.microsoft.com/office/drawing/2014/main" id="{5583D415-DBA7-550A-73BE-F9732192CCFC}"/>
              </a:ext>
            </a:extLst>
          </p:cNvPr>
          <p:cNvSpPr/>
          <p:nvPr/>
        </p:nvSpPr>
        <p:spPr>
          <a:xfrm>
            <a:off x="10134600" y="2743200"/>
            <a:ext cx="628650" cy="381000"/>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K0</a:t>
            </a:r>
          </a:p>
        </p:txBody>
      </p:sp>
      <p:grpSp>
        <p:nvGrpSpPr>
          <p:cNvPr id="36" name="Group 35">
            <a:extLst>
              <a:ext uri="{FF2B5EF4-FFF2-40B4-BE49-F238E27FC236}">
                <a16:creationId xmlns:a16="http://schemas.microsoft.com/office/drawing/2014/main" id="{1F95B16D-9B24-F6AB-C24F-819716CA8FA5}"/>
              </a:ext>
            </a:extLst>
          </p:cNvPr>
          <p:cNvGrpSpPr/>
          <p:nvPr/>
        </p:nvGrpSpPr>
        <p:grpSpPr>
          <a:xfrm>
            <a:off x="10401303" y="2938463"/>
            <a:ext cx="962024" cy="381000"/>
            <a:chOff x="10401303" y="2938463"/>
            <a:chExt cx="962024" cy="381000"/>
          </a:xfrm>
        </p:grpSpPr>
        <p:sp>
          <p:nvSpPr>
            <p:cNvPr id="24" name="Arc 23">
              <a:extLst>
                <a:ext uri="{FF2B5EF4-FFF2-40B4-BE49-F238E27FC236}">
                  <a16:creationId xmlns:a16="http://schemas.microsoft.com/office/drawing/2014/main" id="{A144ECA9-EC9C-E479-3E73-72FC76875A6E}"/>
                </a:ext>
              </a:extLst>
            </p:cNvPr>
            <p:cNvSpPr/>
            <p:nvPr/>
          </p:nvSpPr>
          <p:spPr>
            <a:xfrm>
              <a:off x="10401303" y="2938463"/>
              <a:ext cx="723900" cy="38100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nvGrpSpPr>
            <p:cNvPr id="35" name="Group 34">
              <a:extLst>
                <a:ext uri="{FF2B5EF4-FFF2-40B4-BE49-F238E27FC236}">
                  <a16:creationId xmlns:a16="http://schemas.microsoft.com/office/drawing/2014/main" id="{6E2EDAFC-00A7-370E-2502-6586732561F2}"/>
                </a:ext>
              </a:extLst>
            </p:cNvPr>
            <p:cNvGrpSpPr/>
            <p:nvPr/>
          </p:nvGrpSpPr>
          <p:grpSpPr>
            <a:xfrm>
              <a:off x="10868027" y="3134862"/>
              <a:ext cx="495300" cy="85722"/>
              <a:chOff x="10868027" y="3134862"/>
              <a:chExt cx="495300" cy="85722"/>
            </a:xfrm>
          </p:grpSpPr>
          <p:cxnSp>
            <p:nvCxnSpPr>
              <p:cNvPr id="26" name="Straight Connector 25">
                <a:extLst>
                  <a:ext uri="{FF2B5EF4-FFF2-40B4-BE49-F238E27FC236}">
                    <a16:creationId xmlns:a16="http://schemas.microsoft.com/office/drawing/2014/main" id="{1AB95675-C5DE-5826-5D9A-9B77E1708CE2}"/>
                  </a:ext>
                </a:extLst>
              </p:cNvPr>
              <p:cNvCxnSpPr/>
              <p:nvPr/>
            </p:nvCxnSpPr>
            <p:spPr>
              <a:xfrm>
                <a:off x="10868027" y="3134862"/>
                <a:ext cx="495300"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FA2A06F4-5C63-CA24-3965-47F6252B6F64}"/>
                  </a:ext>
                </a:extLst>
              </p:cNvPr>
              <p:cNvCxnSpPr>
                <a:cxnSpLocks/>
              </p:cNvCxnSpPr>
              <p:nvPr/>
            </p:nvCxnSpPr>
            <p:spPr>
              <a:xfrm>
                <a:off x="10939464" y="3177724"/>
                <a:ext cx="366713" cy="0"/>
              </a:xfrm>
              <a:prstGeom prst="line">
                <a:avLst/>
              </a:prstGeom>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E7B30DC7-D310-CB54-D488-2DAEFE0826DB}"/>
                  </a:ext>
                </a:extLst>
              </p:cNvPr>
              <p:cNvCxnSpPr>
                <a:cxnSpLocks/>
              </p:cNvCxnSpPr>
              <p:nvPr/>
            </p:nvCxnSpPr>
            <p:spPr>
              <a:xfrm>
                <a:off x="11020427" y="3220584"/>
                <a:ext cx="214313" cy="0"/>
              </a:xfrm>
              <a:prstGeom prst="line">
                <a:avLst/>
              </a:prstGeom>
            </p:spPr>
            <p:style>
              <a:lnRef idx="2">
                <a:schemeClr val="dk1"/>
              </a:lnRef>
              <a:fillRef idx="0">
                <a:schemeClr val="dk1"/>
              </a:fillRef>
              <a:effectRef idx="1">
                <a:schemeClr val="dk1"/>
              </a:effectRef>
              <a:fontRef idx="minor">
                <a:schemeClr val="tx1"/>
              </a:fontRef>
            </p:style>
          </p:cxnSp>
        </p:grpSp>
      </p:grpSp>
      <p:sp>
        <p:nvSpPr>
          <p:cNvPr id="33" name="TextBox 32">
            <a:extLst>
              <a:ext uri="{FF2B5EF4-FFF2-40B4-BE49-F238E27FC236}">
                <a16:creationId xmlns:a16="http://schemas.microsoft.com/office/drawing/2014/main" id="{6D771699-AF30-444F-1051-1454F90DA64D}"/>
              </a:ext>
            </a:extLst>
          </p:cNvPr>
          <p:cNvSpPr txBox="1"/>
          <p:nvPr/>
        </p:nvSpPr>
        <p:spPr>
          <a:xfrm>
            <a:off x="8211514" y="3733801"/>
            <a:ext cx="4044697" cy="1477328"/>
          </a:xfrm>
          <a:prstGeom prst="rect">
            <a:avLst/>
          </a:prstGeom>
          <a:noFill/>
        </p:spPr>
        <p:txBody>
          <a:bodyPr wrap="none" rtlCol="0">
            <a:spAutoFit/>
          </a:bodyPr>
          <a:lstStyle/>
          <a:p>
            <a:r>
              <a:rPr lang="en-US"/>
              <a:t>k1 – k7 	: Masking Registers</a:t>
            </a:r>
          </a:p>
          <a:p>
            <a:r>
              <a:rPr lang="en-US" err="1">
                <a:latin typeface="Courier New" panose="02070309020205020404" pitchFamily="49" charset="0"/>
                <a:cs typeface="Courier New" panose="02070309020205020404" pitchFamily="49" charset="0"/>
              </a:rPr>
              <a:t>vaddps</a:t>
            </a:r>
            <a:r>
              <a:rPr lang="en-US">
                <a:latin typeface="Courier New" panose="02070309020205020404" pitchFamily="49" charset="0"/>
                <a:cs typeface="Courier New" panose="02070309020205020404" pitchFamily="49" charset="0"/>
              </a:rPr>
              <a:t> zmm0 {k1}, zmm1, zmm2</a:t>
            </a:r>
            <a:endParaRPr lang="en-US"/>
          </a:p>
          <a:p>
            <a:endParaRPr lang="en-US"/>
          </a:p>
          <a:p>
            <a:r>
              <a:rPr lang="en-US"/>
              <a:t>k0 	: Unmasked Operation</a:t>
            </a:r>
          </a:p>
          <a:p>
            <a:r>
              <a:rPr lang="en-US" err="1">
                <a:latin typeface="Courier New" panose="02070309020205020404" pitchFamily="49" charset="0"/>
                <a:cs typeface="Courier New" panose="02070309020205020404" pitchFamily="49" charset="0"/>
              </a:rPr>
              <a:t>vaddps</a:t>
            </a:r>
            <a:r>
              <a:rPr lang="en-US">
                <a:latin typeface="Courier New" panose="02070309020205020404" pitchFamily="49" charset="0"/>
                <a:cs typeface="Courier New" panose="02070309020205020404" pitchFamily="49" charset="0"/>
              </a:rPr>
              <a:t> zmm0 {k0}, zmm1, zmm2</a:t>
            </a:r>
            <a:endParaRPr lang="en-US"/>
          </a:p>
        </p:txBody>
      </p:sp>
      <p:sp>
        <p:nvSpPr>
          <p:cNvPr id="38" name="Oval 37">
            <a:extLst>
              <a:ext uri="{FF2B5EF4-FFF2-40B4-BE49-F238E27FC236}">
                <a16:creationId xmlns:a16="http://schemas.microsoft.com/office/drawing/2014/main" id="{9A8D71EF-F53D-D663-6C81-51F91866036E}"/>
              </a:ext>
            </a:extLst>
          </p:cNvPr>
          <p:cNvSpPr/>
          <p:nvPr/>
        </p:nvSpPr>
        <p:spPr>
          <a:xfrm>
            <a:off x="11426861" y="2743200"/>
            <a:ext cx="62865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K1</a:t>
            </a:r>
          </a:p>
        </p:txBody>
      </p:sp>
      <p:sp>
        <p:nvSpPr>
          <p:cNvPr id="39" name="Arc 38">
            <a:extLst>
              <a:ext uri="{FF2B5EF4-FFF2-40B4-BE49-F238E27FC236}">
                <a16:creationId xmlns:a16="http://schemas.microsoft.com/office/drawing/2014/main" id="{000D51D1-572B-C2B3-B0DA-46AF39059C03}"/>
              </a:ext>
            </a:extLst>
          </p:cNvPr>
          <p:cNvSpPr/>
          <p:nvPr/>
        </p:nvSpPr>
        <p:spPr>
          <a:xfrm>
            <a:off x="10553889" y="1969905"/>
            <a:ext cx="1195685" cy="1477328"/>
          </a:xfrm>
          <a:prstGeom prst="arc">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40" name="TextBox 39">
            <a:extLst>
              <a:ext uri="{FF2B5EF4-FFF2-40B4-BE49-F238E27FC236}">
                <a16:creationId xmlns:a16="http://schemas.microsoft.com/office/drawing/2014/main" id="{795FAE34-9185-ED38-FB8F-BD6E1925AEED}"/>
              </a:ext>
            </a:extLst>
          </p:cNvPr>
          <p:cNvSpPr txBox="1"/>
          <p:nvPr/>
        </p:nvSpPr>
        <p:spPr>
          <a:xfrm>
            <a:off x="9493067" y="1751988"/>
            <a:ext cx="1713931" cy="369332"/>
          </a:xfrm>
          <a:prstGeom prst="rect">
            <a:avLst/>
          </a:prstGeom>
          <a:noFill/>
        </p:spPr>
        <p:txBody>
          <a:bodyPr wrap="none" rtlCol="0">
            <a:spAutoFit/>
          </a:bodyPr>
          <a:lstStyle/>
          <a:p>
            <a:r>
              <a:rPr lang="en-US"/>
              <a:t>Spill and Reuse</a:t>
            </a:r>
          </a:p>
        </p:txBody>
      </p:sp>
    </p:spTree>
    <p:extLst>
      <p:ext uri="{BB962C8B-B14F-4D97-AF65-F5344CB8AC3E}">
        <p14:creationId xmlns:p14="http://schemas.microsoft.com/office/powerpoint/2010/main" val="32346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3">
                                            <p:txEl>
                                              <p:pRg st="0" end="0"/>
                                            </p:txEl>
                                          </p:spTgt>
                                        </p:tgtEl>
                                        <p:attrNameLst>
                                          <p:attrName>style.visibility</p:attrName>
                                        </p:attrNameLst>
                                      </p:cBhvr>
                                      <p:to>
                                        <p:strVal val="visible"/>
                                      </p:to>
                                    </p:set>
                                    <p:animEffect transition="in" filter="fade">
                                      <p:cBhvr>
                                        <p:cTn id="39" dur="500"/>
                                        <p:tgtEl>
                                          <p:spTgt spid="33">
                                            <p:txEl>
                                              <p:pRg st="0" end="0"/>
                                            </p:txEl>
                                          </p:spTgt>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3">
                                            <p:txEl>
                                              <p:pRg st="1" end="1"/>
                                            </p:txEl>
                                          </p:spTgt>
                                        </p:tgtEl>
                                        <p:attrNameLst>
                                          <p:attrName>style.visibility</p:attrName>
                                        </p:attrNameLst>
                                      </p:cBhvr>
                                      <p:to>
                                        <p:strVal val="visible"/>
                                      </p:to>
                                    </p:set>
                                    <p:animEffect transition="in" filter="fade">
                                      <p:cBhvr>
                                        <p:cTn id="43" dur="500"/>
                                        <p:tgtEl>
                                          <p:spTgt spid="33">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33">
                                            <p:txEl>
                                              <p:pRg st="3" end="3"/>
                                            </p:txEl>
                                          </p:spTgt>
                                        </p:tgtEl>
                                        <p:attrNameLst>
                                          <p:attrName>style.visibility</p:attrName>
                                        </p:attrNameLst>
                                      </p:cBhvr>
                                      <p:to>
                                        <p:strVal val="visible"/>
                                      </p:to>
                                    </p:set>
                                    <p:animEffect transition="in" filter="fade">
                                      <p:cBhvr>
                                        <p:cTn id="52" dur="500"/>
                                        <p:tgtEl>
                                          <p:spTgt spid="33">
                                            <p:txEl>
                                              <p:pRg st="3" end="3"/>
                                            </p:txEl>
                                          </p:spTgt>
                                        </p:tgtEl>
                                      </p:cBhvr>
                                    </p:animEffect>
                                  </p:childTnLst>
                                </p:cTn>
                              </p:par>
                            </p:childTnLst>
                          </p:cTn>
                        </p:par>
                        <p:par>
                          <p:cTn id="53" fill="hold">
                            <p:stCondLst>
                              <p:cond delay="1000"/>
                            </p:stCondLst>
                            <p:childTnLst>
                              <p:par>
                                <p:cTn id="54" presetID="10" presetClass="entr" presetSubtype="0" fill="hold" nodeType="afterEffect">
                                  <p:stCondLst>
                                    <p:cond delay="0"/>
                                  </p:stCondLst>
                                  <p:childTnLst>
                                    <p:set>
                                      <p:cBhvr>
                                        <p:cTn id="55" dur="1" fill="hold">
                                          <p:stCondLst>
                                            <p:cond delay="0"/>
                                          </p:stCondLst>
                                        </p:cTn>
                                        <p:tgtEl>
                                          <p:spTgt spid="33">
                                            <p:txEl>
                                              <p:pRg st="4" end="4"/>
                                            </p:txEl>
                                          </p:spTgt>
                                        </p:tgtEl>
                                        <p:attrNameLst>
                                          <p:attrName>style.visibility</p:attrName>
                                        </p:attrNameLst>
                                      </p:cBhvr>
                                      <p:to>
                                        <p:strVal val="visible"/>
                                      </p:to>
                                    </p:set>
                                    <p:animEffect transition="in" filter="fade">
                                      <p:cBhvr>
                                        <p:cTn id="56" dur="500"/>
                                        <p:tgtEl>
                                          <p:spTgt spid="33">
                                            <p:txEl>
                                              <p:pRg st="4" end="4"/>
                                            </p:txEl>
                                          </p:spTgt>
                                        </p:tgtEl>
                                      </p:cBhvr>
                                    </p:animEffect>
                                  </p:childTnLst>
                                </p:cTn>
                              </p:par>
                            </p:childTnLst>
                          </p:cTn>
                        </p:par>
                        <p:par>
                          <p:cTn id="57" fill="hold">
                            <p:stCondLst>
                              <p:cond delay="1500"/>
                            </p:stCondLst>
                            <p:childTnLst>
                              <p:par>
                                <p:cTn id="58" presetID="10" presetClass="entr" presetSubtype="0"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par>
                          <p:cTn id="70" fill="hold">
                            <p:stCondLst>
                              <p:cond delay="1000"/>
                            </p:stCondLst>
                            <p:childTnLst>
                              <p:par>
                                <p:cTn id="71" presetID="10" presetClass="entr" presetSubtype="0"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2" grpId="0" animBg="1"/>
      <p:bldP spid="14" grpId="0" animBg="1"/>
      <p:bldP spid="16" grpId="0" animBg="1"/>
      <p:bldP spid="18" grpId="0" animBg="1"/>
      <p:bldP spid="20" grpId="0" animBg="1"/>
      <p:bldP spid="22" grpId="0" animBg="1"/>
      <p:bldP spid="38" grpId="0" animBg="1"/>
      <p:bldP spid="39" grpId="0" animBg="1"/>
      <p:bldP spid="4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343B0F0A8D814298CDDA6849A4BB77" ma:contentTypeVersion="9" ma:contentTypeDescription="Create a new document." ma:contentTypeScope="" ma:versionID="1b9bde842417dab4eb4155821ecb650d">
  <xsd:schema xmlns:xsd="http://www.w3.org/2001/XMLSchema" xmlns:xs="http://www.w3.org/2001/XMLSchema" xmlns:p="http://schemas.microsoft.com/office/2006/metadata/properties" xmlns:ns3="5bbb2975-350f-455b-9652-f296688db990" targetNamespace="http://schemas.microsoft.com/office/2006/metadata/properties" ma:root="true" ma:fieldsID="a106085460a30ccb899f982d406b60e6" ns3:_="">
    <xsd:import namespace="5bbb2975-350f-455b-9652-f296688db990"/>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bb2975-350f-455b-9652-f296688db99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5bbb2975-350f-455b-9652-f296688db990" xsi:nil="true"/>
  </documentManagement>
</p:properties>
</file>

<file path=customXml/itemProps1.xml><?xml version="1.0" encoding="utf-8"?>
<ds:datastoreItem xmlns:ds="http://schemas.openxmlformats.org/officeDocument/2006/customXml" ds:itemID="{25A92057-E6B3-4877-8510-A07FF1B54BC1}">
  <ds:schemaRefs>
    <ds:schemaRef ds:uri="http://schemas.microsoft.com/sharepoint/v3/contenttype/forms"/>
  </ds:schemaRefs>
</ds:datastoreItem>
</file>

<file path=customXml/itemProps2.xml><?xml version="1.0" encoding="utf-8"?>
<ds:datastoreItem xmlns:ds="http://schemas.openxmlformats.org/officeDocument/2006/customXml" ds:itemID="{24CE2737-A1BF-4BC3-BA98-3F27E4F054B4}">
  <ds:schemaRefs>
    <ds:schemaRef ds:uri="5bbb2975-350f-455b-9652-f296688db9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F7F3903-D25D-4D60-B918-48A3140E0BA9}">
  <ds:schemaRefs>
    <ds:schemaRef ds:uri="http://purl.org/dc/dcmitype/"/>
    <ds:schemaRef ds:uri="http://schemas.microsoft.com/office/2006/documentManagement/types"/>
    <ds:schemaRef ds:uri="http://purl.org/dc/elements/1.1/"/>
    <ds:schemaRef ds:uri="http://schemas.microsoft.com/office/2006/metadata/properties"/>
    <ds:schemaRef ds:uri="http://www.w3.org/XML/1998/namespace"/>
    <ds:schemaRef ds:uri="5bbb2975-350f-455b-9652-f296688db990"/>
    <ds:schemaRef ds:uri="http://schemas.microsoft.com/office/infopath/2007/PartnerControls"/>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clbl:label id="{60956884-10ad-40fa-863d-4f32c1e3a37a}" enabled="0" method="" siteId="{60956884-10ad-40fa-863d-4f32c1e3a37a}" removed="1"/>
</clbl:labelList>
</file>

<file path=docProps/app.xml><?xml version="1.0" encoding="utf-8"?>
<Properties xmlns="http://schemas.openxmlformats.org/officeDocument/2006/extended-properties" xmlns:vt="http://schemas.openxmlformats.org/officeDocument/2006/docPropsVTypes">
  <TotalTime>409</TotalTime>
  <Words>5787</Words>
  <Application>Microsoft Office PowerPoint</Application>
  <PresentationFormat>Widescreen</PresentationFormat>
  <Paragraphs>1159</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Aptos</vt:lpstr>
      <vt:lpstr>Aptos Display</vt:lpstr>
      <vt:lpstr>Arial</vt:lpstr>
      <vt:lpstr>Calibri</vt:lpstr>
      <vt:lpstr>Courier New</vt:lpstr>
      <vt:lpstr>Times New Roman</vt:lpstr>
      <vt:lpstr>Office Theme</vt:lpstr>
      <vt:lpstr>Splyce: SIMD Vectorization of Sparse Coiteration</vt:lpstr>
      <vt:lpstr>Coiteration</vt:lpstr>
      <vt:lpstr>Sparse Tensor Compilers</vt:lpstr>
      <vt:lpstr>Sparse Tensor Compilers</vt:lpstr>
      <vt:lpstr>Sparse Tensor Compilers</vt:lpstr>
      <vt:lpstr>Sparse Tensor Compilers</vt:lpstr>
      <vt:lpstr>PowerPoint Presentation</vt:lpstr>
      <vt:lpstr>PowerPoint Presentation</vt:lpstr>
      <vt:lpstr>PowerPoint Presentation</vt:lpstr>
      <vt:lpstr>PowerPoint Presentation</vt:lpstr>
      <vt:lpstr>Execution Phases</vt:lpstr>
      <vt:lpstr>Execution Phases</vt:lpstr>
      <vt:lpstr>Execution Phases</vt:lpstr>
      <vt:lpstr>Execution Phases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 Slides</vt:lpstr>
      <vt:lpstr>Phase Ablation with Reassociation</vt:lpstr>
      <vt:lpstr>Real Word Sparse Data Speedup on Splyce</vt:lpstr>
      <vt:lpstr>Masking Registers AVX512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Kabilan, Mahathevan</dc:creator>
  <cp:lastModifiedBy>Kabilan, Mahathevan</cp:lastModifiedBy>
  <cp:revision>1</cp:revision>
  <dcterms:created xsi:type="dcterms:W3CDTF">2026-05-04T12:28:08Z</dcterms:created>
  <dcterms:modified xsi:type="dcterms:W3CDTF">2026-10-19T00:39:44Z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0x010100B7343B0F0A8D814298CDDA6849A4BB77</vt:lpwstr>
  </property>
</Properties>
</file>